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6" r:id="rId2"/>
    <p:sldId id="301" r:id="rId3"/>
    <p:sldId id="308" r:id="rId4"/>
    <p:sldId id="339" r:id="rId5"/>
    <p:sldId id="341" r:id="rId6"/>
    <p:sldId id="343" r:id="rId7"/>
    <p:sldId id="345" r:id="rId8"/>
    <p:sldId id="344" r:id="rId9"/>
    <p:sldId id="257" r:id="rId10"/>
    <p:sldId id="355" r:id="rId11"/>
    <p:sldId id="356" r:id="rId12"/>
    <p:sldId id="357" r:id="rId13"/>
    <p:sldId id="262" r:id="rId14"/>
    <p:sldId id="347" r:id="rId15"/>
    <p:sldId id="260" r:id="rId16"/>
    <p:sldId id="258" r:id="rId17"/>
    <p:sldId id="263" r:id="rId18"/>
    <p:sldId id="364" r:id="rId19"/>
    <p:sldId id="267" r:id="rId20"/>
    <p:sldId id="362" r:id="rId21"/>
    <p:sldId id="360" r:id="rId22"/>
    <p:sldId id="350" r:id="rId23"/>
    <p:sldId id="363" r:id="rId24"/>
    <p:sldId id="351" r:id="rId25"/>
    <p:sldId id="354" r:id="rId26"/>
    <p:sldId id="353" r:id="rId27"/>
    <p:sldId id="352" r:id="rId28"/>
    <p:sldId id="361" r:id="rId29"/>
    <p:sldId id="358" r:id="rId30"/>
    <p:sldId id="295" r:id="rId31"/>
    <p:sldId id="304" r:id="rId32"/>
    <p:sldId id="365" r:id="rId33"/>
    <p:sldId id="333" r:id="rId34"/>
    <p:sldId id="297" r:id="rId35"/>
    <p:sldId id="296" r:id="rId36"/>
    <p:sldId id="305" r:id="rId37"/>
    <p:sldId id="366" r:id="rId38"/>
    <p:sldId id="298" r:id="rId39"/>
    <p:sldId id="368" r:id="rId40"/>
    <p:sldId id="290" r:id="rId4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F18C-1647-45BB-A280-8384B486662D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7CFE-B76F-49EE-8EBE-B10E3D0867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966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F18C-1647-45BB-A280-8384B486662D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7CFE-B76F-49EE-8EBE-B10E3D0867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744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F18C-1647-45BB-A280-8384B486662D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7CFE-B76F-49EE-8EBE-B10E3D0867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164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F18C-1647-45BB-A280-8384B486662D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7CFE-B76F-49EE-8EBE-B10E3D0867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193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F18C-1647-45BB-A280-8384B486662D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7CFE-B76F-49EE-8EBE-B10E3D0867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939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F18C-1647-45BB-A280-8384B486662D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7CFE-B76F-49EE-8EBE-B10E3D0867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662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F18C-1647-45BB-A280-8384B486662D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7CFE-B76F-49EE-8EBE-B10E3D0867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694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F18C-1647-45BB-A280-8384B486662D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7CFE-B76F-49EE-8EBE-B10E3D0867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089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F18C-1647-45BB-A280-8384B486662D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7CFE-B76F-49EE-8EBE-B10E3D0867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547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F18C-1647-45BB-A280-8384B486662D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7CFE-B76F-49EE-8EBE-B10E3D0867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46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F18C-1647-45BB-A280-8384B486662D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7CFE-B76F-49EE-8EBE-B10E3D0867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988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2F18C-1647-45BB-A280-8384B486662D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A7CFE-B76F-49EE-8EBE-B10E3D0867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811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6C79BCA-7FE6-4B03-91AE-8A2140BD704D}"/>
              </a:ext>
            </a:extLst>
          </p:cNvPr>
          <p:cNvSpPr txBox="1"/>
          <p:nvPr/>
        </p:nvSpPr>
        <p:spPr>
          <a:xfrm>
            <a:off x="2770392" y="1801803"/>
            <a:ext cx="3799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Chemische reacties</a:t>
            </a:r>
          </a:p>
        </p:txBody>
      </p:sp>
    </p:spTree>
    <p:extLst>
      <p:ext uri="{BB962C8B-B14F-4D97-AF65-F5344CB8AC3E}">
        <p14:creationId xmlns:p14="http://schemas.microsoft.com/office/powerpoint/2010/main" val="88245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Text Box 19"/>
          <p:cNvSpPr txBox="1">
            <a:spLocks noChangeArrowheads="1"/>
          </p:cNvSpPr>
          <p:nvPr/>
        </p:nvSpPr>
        <p:spPr bwMode="auto">
          <a:xfrm>
            <a:off x="327025" y="249238"/>
            <a:ext cx="863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 err="1">
                <a:latin typeface="Arial" panose="020B0604020202020204" pitchFamily="34" charset="0"/>
              </a:rPr>
              <a:t>Verbranding</a:t>
            </a:r>
            <a:r>
              <a:rPr lang="en-US" altLang="nl-NL" sz="1800" dirty="0">
                <a:latin typeface="Arial" panose="020B0604020202020204" pitchFamily="34" charset="0"/>
              </a:rPr>
              <a:t> van het gas </a:t>
            </a:r>
            <a:r>
              <a:rPr lang="en-US" altLang="nl-NL" sz="1800" dirty="0" err="1">
                <a:latin typeface="Arial" panose="020B0604020202020204" pitchFamily="34" charset="0"/>
              </a:rPr>
              <a:t>methaan</a:t>
            </a:r>
            <a:r>
              <a:rPr lang="en-US" altLang="nl-NL" sz="1800" dirty="0">
                <a:latin typeface="Arial" panose="020B0604020202020204" pitchFamily="34" charset="0"/>
              </a:rPr>
              <a:t>. </a:t>
            </a:r>
            <a:endParaRPr lang="nl-NL" altLang="nl-NL" sz="1800" dirty="0">
              <a:latin typeface="Arial" panose="020B0604020202020204" pitchFamily="34" charset="0"/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523815" y="1641701"/>
            <a:ext cx="8382000" cy="461665"/>
            <a:chOff x="584200" y="2520950"/>
            <a:chExt cx="8382000" cy="461665"/>
          </a:xfrm>
        </p:grpSpPr>
        <p:sp>
          <p:nvSpPr>
            <p:cNvPr id="22557" name="Text Box 55"/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 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CH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4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     2 O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         CO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2 H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O (l)</a:t>
              </a:r>
              <a:endParaRPr lang="nl-NL" altLang="nl-NL" sz="20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58" name="Line 56"/>
            <p:cNvSpPr>
              <a:spLocks noChangeShapeType="1"/>
            </p:cNvSpPr>
            <p:nvPr/>
          </p:nvSpPr>
          <p:spPr bwMode="auto">
            <a:xfrm>
              <a:off x="4244975" y="2749550"/>
              <a:ext cx="777875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2559" name="Text Box 57"/>
            <p:cNvSpPr txBox="1">
              <a:spLocks noChangeArrowheads="1"/>
            </p:cNvSpPr>
            <p:nvPr/>
          </p:nvSpPr>
          <p:spPr bwMode="auto">
            <a:xfrm>
              <a:off x="6950134" y="2527854"/>
              <a:ext cx="5048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60" name="Text Box 58"/>
            <p:cNvSpPr txBox="1">
              <a:spLocks noChangeArrowheads="1"/>
            </p:cNvSpPr>
            <p:nvPr/>
          </p:nvSpPr>
          <p:spPr bwMode="auto">
            <a:xfrm>
              <a:off x="2212361" y="2520950"/>
              <a:ext cx="5032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4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ep 3"/>
          <p:cNvGrpSpPr/>
          <p:nvPr/>
        </p:nvGrpSpPr>
        <p:grpSpPr>
          <a:xfrm>
            <a:off x="714374" y="843189"/>
            <a:ext cx="7864475" cy="487362"/>
            <a:chOff x="749300" y="1179513"/>
            <a:chExt cx="7864475" cy="487362"/>
          </a:xfrm>
        </p:grpSpPr>
        <p:sp>
          <p:nvSpPr>
            <p:cNvPr id="22534" name="Rectangle 13"/>
            <p:cNvSpPr>
              <a:spLocks noChangeArrowheads="1"/>
            </p:cNvSpPr>
            <p:nvPr/>
          </p:nvSpPr>
          <p:spPr bwMode="auto">
            <a:xfrm>
              <a:off x="1912938" y="1568450"/>
              <a:ext cx="1785937" cy="0"/>
            </a:xfrm>
            <a:prstGeom prst="rect">
              <a:avLst/>
            </a:prstGeom>
            <a:solidFill>
              <a:srgbClr val="E2E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22535" name="Text Box 14"/>
            <p:cNvSpPr txBox="1">
              <a:spLocks noChangeArrowheads="1"/>
            </p:cNvSpPr>
            <p:nvPr/>
          </p:nvSpPr>
          <p:spPr bwMode="auto">
            <a:xfrm>
              <a:off x="7623175" y="1250950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water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22536" name="Text Box 15"/>
            <p:cNvSpPr txBox="1">
              <a:spLocks noChangeArrowheads="1"/>
            </p:cNvSpPr>
            <p:nvPr/>
          </p:nvSpPr>
          <p:spPr bwMode="auto">
            <a:xfrm>
              <a:off x="749300" y="1265238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 err="1">
                  <a:latin typeface="Arial" panose="020B0604020202020204" pitchFamily="34" charset="0"/>
                </a:rPr>
                <a:t>methaan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22538" name="Text Box 17"/>
            <p:cNvSpPr txBox="1">
              <a:spLocks noChangeArrowheads="1"/>
            </p:cNvSpPr>
            <p:nvPr/>
          </p:nvSpPr>
          <p:spPr bwMode="auto">
            <a:xfrm>
              <a:off x="3017838" y="1265238"/>
              <a:ext cx="1905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zuurstof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22542" name="Text Box 26"/>
            <p:cNvSpPr txBox="1">
              <a:spLocks noChangeArrowheads="1"/>
            </p:cNvSpPr>
            <p:nvPr/>
          </p:nvSpPr>
          <p:spPr bwMode="auto">
            <a:xfrm>
              <a:off x="5148263" y="1243013"/>
              <a:ext cx="1676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dirty="0">
                  <a:latin typeface="Arial" panose="020B0604020202020204" pitchFamily="34" charset="0"/>
                </a:rPr>
                <a:t>koolstofdioxide</a:t>
              </a:r>
              <a:endParaRPr lang="nl-NL" altLang="nl-NL" sz="1600" dirty="0">
                <a:latin typeface="Arial" panose="020B0604020202020204" pitchFamily="34" charset="0"/>
              </a:endParaRPr>
            </a:p>
          </p:txBody>
        </p:sp>
        <p:sp>
          <p:nvSpPr>
            <p:cNvPr id="22561" name="Text Box 18"/>
            <p:cNvSpPr txBox="1">
              <a:spLocks noChangeArrowheads="1"/>
            </p:cNvSpPr>
            <p:nvPr/>
          </p:nvSpPr>
          <p:spPr bwMode="auto">
            <a:xfrm>
              <a:off x="6924675" y="117951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dirty="0">
                  <a:latin typeface="Arial" panose="020B0604020202020204" pitchFamily="34" charset="0"/>
                </a:rPr>
                <a:t>+</a:t>
              </a:r>
              <a:endParaRPr lang="nl-NL" altLang="nl-NL" sz="2400" dirty="0">
                <a:latin typeface="Arial" panose="020B0604020202020204" pitchFamily="34" charset="0"/>
              </a:endParaRPr>
            </a:p>
          </p:txBody>
        </p:sp>
        <p:sp>
          <p:nvSpPr>
            <p:cNvPr id="22562" name="Line 16"/>
            <p:cNvSpPr>
              <a:spLocks noChangeShapeType="1"/>
            </p:cNvSpPr>
            <p:nvPr/>
          </p:nvSpPr>
          <p:spPr bwMode="auto">
            <a:xfrm>
              <a:off x="4213225" y="1435100"/>
              <a:ext cx="762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2563" name="Text Box 18"/>
            <p:cNvSpPr txBox="1">
              <a:spLocks noChangeArrowheads="1"/>
            </p:cNvSpPr>
            <p:nvPr/>
          </p:nvSpPr>
          <p:spPr bwMode="auto">
            <a:xfrm>
              <a:off x="2189163" y="120491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dirty="0">
                  <a:latin typeface="Arial" panose="020B0604020202020204" pitchFamily="34" charset="0"/>
                </a:rPr>
                <a:t>+</a:t>
              </a:r>
              <a:endParaRPr lang="nl-NL" altLang="nl-NL" sz="24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151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Text Box 19"/>
          <p:cNvSpPr txBox="1">
            <a:spLocks noChangeArrowheads="1"/>
          </p:cNvSpPr>
          <p:nvPr/>
        </p:nvSpPr>
        <p:spPr bwMode="auto">
          <a:xfrm>
            <a:off x="327025" y="249238"/>
            <a:ext cx="863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 err="1">
                <a:latin typeface="Arial" panose="020B0604020202020204" pitchFamily="34" charset="0"/>
              </a:rPr>
              <a:t>Verbranding</a:t>
            </a:r>
            <a:r>
              <a:rPr lang="en-US" altLang="nl-NL" sz="1800" dirty="0">
                <a:latin typeface="Arial" panose="020B0604020202020204" pitchFamily="34" charset="0"/>
              </a:rPr>
              <a:t> van het gas </a:t>
            </a:r>
            <a:r>
              <a:rPr lang="en-US" altLang="nl-NL" sz="1800" dirty="0" err="1">
                <a:latin typeface="Arial" panose="020B0604020202020204" pitchFamily="34" charset="0"/>
              </a:rPr>
              <a:t>methaan</a:t>
            </a:r>
            <a:r>
              <a:rPr lang="en-US" altLang="nl-NL" sz="1800" dirty="0">
                <a:latin typeface="Arial" panose="020B0604020202020204" pitchFamily="34" charset="0"/>
              </a:rPr>
              <a:t>. </a:t>
            </a:r>
            <a:endParaRPr lang="nl-NL" altLang="nl-NL" sz="1800" dirty="0">
              <a:latin typeface="Arial" panose="020B0604020202020204" pitchFamily="34" charset="0"/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523815" y="1641701"/>
            <a:ext cx="8382000" cy="461665"/>
            <a:chOff x="584200" y="2520950"/>
            <a:chExt cx="8382000" cy="461665"/>
          </a:xfrm>
        </p:grpSpPr>
        <p:sp>
          <p:nvSpPr>
            <p:cNvPr id="22557" name="Text Box 55"/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 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CH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4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     2 O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         CO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2 H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O (l)</a:t>
              </a:r>
              <a:endParaRPr lang="nl-NL" altLang="nl-NL" sz="20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58" name="Line 56"/>
            <p:cNvSpPr>
              <a:spLocks noChangeShapeType="1"/>
            </p:cNvSpPr>
            <p:nvPr/>
          </p:nvSpPr>
          <p:spPr bwMode="auto">
            <a:xfrm>
              <a:off x="4244975" y="2749550"/>
              <a:ext cx="777875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2559" name="Text Box 57"/>
            <p:cNvSpPr txBox="1">
              <a:spLocks noChangeArrowheads="1"/>
            </p:cNvSpPr>
            <p:nvPr/>
          </p:nvSpPr>
          <p:spPr bwMode="auto">
            <a:xfrm>
              <a:off x="6950134" y="2527854"/>
              <a:ext cx="5048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60" name="Text Box 58"/>
            <p:cNvSpPr txBox="1">
              <a:spLocks noChangeArrowheads="1"/>
            </p:cNvSpPr>
            <p:nvPr/>
          </p:nvSpPr>
          <p:spPr bwMode="auto">
            <a:xfrm>
              <a:off x="2212361" y="2520950"/>
              <a:ext cx="5032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4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2" name="Groep 51">
            <a:extLst>
              <a:ext uri="{FF2B5EF4-FFF2-40B4-BE49-F238E27FC236}">
                <a16:creationId xmlns:a16="http://schemas.microsoft.com/office/drawing/2014/main" id="{43802501-ED27-4F8D-BCA1-6CB7A4CCC7EA}"/>
              </a:ext>
            </a:extLst>
          </p:cNvPr>
          <p:cNvGrpSpPr/>
          <p:nvPr/>
        </p:nvGrpSpPr>
        <p:grpSpPr>
          <a:xfrm>
            <a:off x="614078" y="2659062"/>
            <a:ext cx="7915843" cy="1539875"/>
            <a:chOff x="684868" y="1719499"/>
            <a:chExt cx="7915843" cy="1539875"/>
          </a:xfrm>
        </p:grpSpPr>
        <p:grpSp>
          <p:nvGrpSpPr>
            <p:cNvPr id="53" name="Group 2">
              <a:extLst>
                <a:ext uri="{FF2B5EF4-FFF2-40B4-BE49-F238E27FC236}">
                  <a16:creationId xmlns:a16="http://schemas.microsoft.com/office/drawing/2014/main" id="{E6DF2AC4-B2EA-4D1E-81C4-8C303D860293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666442" y="2587862"/>
              <a:ext cx="593725" cy="381000"/>
              <a:chOff x="1997" y="2064"/>
              <a:chExt cx="374" cy="240"/>
            </a:xfrm>
          </p:grpSpPr>
          <p:sp>
            <p:nvSpPr>
              <p:cNvPr id="138" name="AutoShape 3">
                <a:extLst>
                  <a:ext uri="{FF2B5EF4-FFF2-40B4-BE49-F238E27FC236}">
                    <a16:creationId xmlns:a16="http://schemas.microsoft.com/office/drawing/2014/main" id="{24D09017-A3E0-497C-B56C-20500EF20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39" name="AutoShape 4">
                <a:extLst>
                  <a:ext uri="{FF2B5EF4-FFF2-40B4-BE49-F238E27FC236}">
                    <a16:creationId xmlns:a16="http://schemas.microsoft.com/office/drawing/2014/main" id="{452B9A7E-B90D-4A18-B29D-3AA30C1C9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54" name="Group 5">
              <a:extLst>
                <a:ext uri="{FF2B5EF4-FFF2-40B4-BE49-F238E27FC236}">
                  <a16:creationId xmlns:a16="http://schemas.microsoft.com/office/drawing/2014/main" id="{7974E600-D817-42CF-97A6-52F85E0D81EA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666442" y="1978262"/>
              <a:ext cx="593725" cy="381000"/>
              <a:chOff x="1997" y="2064"/>
              <a:chExt cx="374" cy="240"/>
            </a:xfrm>
          </p:grpSpPr>
          <p:sp>
            <p:nvSpPr>
              <p:cNvPr id="136" name="AutoShape 6">
                <a:extLst>
                  <a:ext uri="{FF2B5EF4-FFF2-40B4-BE49-F238E27FC236}">
                    <a16:creationId xmlns:a16="http://schemas.microsoft.com/office/drawing/2014/main" id="{43125A3F-6339-4FE3-8CED-DB7628987C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37" name="AutoShape 7">
                <a:extLst>
                  <a:ext uri="{FF2B5EF4-FFF2-40B4-BE49-F238E27FC236}">
                    <a16:creationId xmlns:a16="http://schemas.microsoft.com/office/drawing/2014/main" id="{025CCE5E-CD22-4C4B-AA87-6F73328938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55" name="Rectangle 8">
              <a:extLst>
                <a:ext uri="{FF2B5EF4-FFF2-40B4-BE49-F238E27FC236}">
                  <a16:creationId xmlns:a16="http://schemas.microsoft.com/office/drawing/2014/main" id="{928FD6FD-298F-4780-B186-1BBA8CC9FA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913468" y="2481499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56" name="Rectangle 9">
              <a:extLst>
                <a:ext uri="{FF2B5EF4-FFF2-40B4-BE49-F238E27FC236}">
                  <a16:creationId xmlns:a16="http://schemas.microsoft.com/office/drawing/2014/main" id="{F98BE31B-48E4-4A43-A209-09E9761BA3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60324" y="2691843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58423182-A5B6-4F75-B14B-58B73F835E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8655" y="2440224"/>
              <a:ext cx="7620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8" name="Text Box 18">
              <a:extLst>
                <a:ext uri="{FF2B5EF4-FFF2-40B4-BE49-F238E27FC236}">
                  <a16:creationId xmlns:a16="http://schemas.microsoft.com/office/drawing/2014/main" id="{A136AF81-10B2-450E-9916-AE5A8CE744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0093" y="2073512"/>
              <a:ext cx="4572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b="1">
                  <a:latin typeface="Arial" panose="020B0604020202020204" pitchFamily="34" charset="0"/>
                </a:rPr>
                <a:t>+</a:t>
              </a:r>
              <a:endParaRPr lang="nl-NL" altLang="nl-NL" b="1">
                <a:latin typeface="Arial" panose="020B0604020202020204" pitchFamily="34" charset="0"/>
              </a:endParaRPr>
            </a:p>
          </p:txBody>
        </p:sp>
        <p:grpSp>
          <p:nvGrpSpPr>
            <p:cNvPr id="59" name="Group 20">
              <a:extLst>
                <a:ext uri="{FF2B5EF4-FFF2-40B4-BE49-F238E27FC236}">
                  <a16:creationId xmlns:a16="http://schemas.microsoft.com/office/drawing/2014/main" id="{5B83D33A-84D1-45FA-A9DD-D0D8B5A3C6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29148" y="2527537"/>
              <a:ext cx="1071563" cy="685800"/>
              <a:chOff x="1968" y="912"/>
              <a:chExt cx="963" cy="673"/>
            </a:xfrm>
          </p:grpSpPr>
          <p:sp>
            <p:nvSpPr>
              <p:cNvPr id="131" name="Rectangle 21">
                <a:extLst>
                  <a:ext uri="{FF2B5EF4-FFF2-40B4-BE49-F238E27FC236}">
                    <a16:creationId xmlns:a16="http://schemas.microsoft.com/office/drawing/2014/main" id="{B44D745B-11B6-49E2-97DC-9747E98586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132" name="Rectangle 22">
                <a:extLst>
                  <a:ext uri="{FF2B5EF4-FFF2-40B4-BE49-F238E27FC236}">
                    <a16:creationId xmlns:a16="http://schemas.microsoft.com/office/drawing/2014/main" id="{95A21C5E-5935-4776-A365-6B59995C64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133" name="Oval 23">
                <a:extLst>
                  <a:ext uri="{FF2B5EF4-FFF2-40B4-BE49-F238E27FC236}">
                    <a16:creationId xmlns:a16="http://schemas.microsoft.com/office/drawing/2014/main" id="{D4576E32-60BD-4D30-8BD3-3ECF6CE527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4" name="Oval 24">
                <a:extLst>
                  <a:ext uri="{FF2B5EF4-FFF2-40B4-BE49-F238E27FC236}">
                    <a16:creationId xmlns:a16="http://schemas.microsoft.com/office/drawing/2014/main" id="{1F3D2FBA-6BAE-4D47-9F99-FD1AA4163A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Oval 25">
                <a:extLst>
                  <a:ext uri="{FF2B5EF4-FFF2-40B4-BE49-F238E27FC236}">
                    <a16:creationId xmlns:a16="http://schemas.microsoft.com/office/drawing/2014/main" id="{0E09A4D9-831C-43FE-B13F-1C620DF5F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0" name="Text Box 27">
              <a:extLst>
                <a:ext uri="{FF2B5EF4-FFF2-40B4-BE49-F238E27FC236}">
                  <a16:creationId xmlns:a16="http://schemas.microsoft.com/office/drawing/2014/main" id="{CAB13A7E-C56C-4051-B3D5-52ADB28A7A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7768" y="2141774"/>
              <a:ext cx="4572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b="1" dirty="0">
                  <a:latin typeface="Arial" panose="020B0604020202020204" pitchFamily="34" charset="0"/>
                </a:rPr>
                <a:t>+</a:t>
              </a:r>
              <a:endParaRPr lang="nl-NL" altLang="nl-NL" b="1" dirty="0">
                <a:latin typeface="Arial" panose="020B0604020202020204" pitchFamily="34" charset="0"/>
              </a:endParaRPr>
            </a:p>
          </p:txBody>
        </p:sp>
        <p:sp>
          <p:nvSpPr>
            <p:cNvPr id="105" name="Rectangle 28">
              <a:extLst>
                <a:ext uri="{FF2B5EF4-FFF2-40B4-BE49-F238E27FC236}">
                  <a16:creationId xmlns:a16="http://schemas.microsoft.com/office/drawing/2014/main" id="{F1F85F39-BACA-464D-8576-CDB37FBDD4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1446868" y="2481499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06" name="Rectangle 29">
              <a:extLst>
                <a:ext uri="{FF2B5EF4-FFF2-40B4-BE49-F238E27FC236}">
                  <a16:creationId xmlns:a16="http://schemas.microsoft.com/office/drawing/2014/main" id="{D6D868A0-15DE-42E4-808F-248E77E99E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60324" y="2082243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07" name="Oval 30">
              <a:extLst>
                <a:ext uri="{FF2B5EF4-FFF2-40B4-BE49-F238E27FC236}">
                  <a16:creationId xmlns:a16="http://schemas.microsoft.com/office/drawing/2014/main" id="{9FF887D4-305E-4A23-8C1C-76F16A6ED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868" y="2176699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8" name="Oval 31">
              <a:extLst>
                <a:ext uri="{FF2B5EF4-FFF2-40B4-BE49-F238E27FC236}">
                  <a16:creationId xmlns:a16="http://schemas.microsoft.com/office/drawing/2014/main" id="{754DAB35-9031-4559-9294-A76CF437F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868" y="2481499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09" name="Oval 32">
              <a:extLst>
                <a:ext uri="{FF2B5EF4-FFF2-40B4-BE49-F238E27FC236}">
                  <a16:creationId xmlns:a16="http://schemas.microsoft.com/office/drawing/2014/main" id="{4B915CE1-AC58-4A39-9976-F2AA67F69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068" y="24814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0" name="Oval 33">
              <a:extLst>
                <a:ext uri="{FF2B5EF4-FFF2-40B4-BE49-F238E27FC236}">
                  <a16:creationId xmlns:a16="http://schemas.microsoft.com/office/drawing/2014/main" id="{ACAC61D3-77E5-4C9C-8DC3-4B644DD35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868" y="27100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" name="Oval 34">
              <a:extLst>
                <a:ext uri="{FF2B5EF4-FFF2-40B4-BE49-F238E27FC236}">
                  <a16:creationId xmlns:a16="http://schemas.microsoft.com/office/drawing/2014/main" id="{5DE2138B-54FD-4532-B536-35F19CFB6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868" y="17194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12" name="Oval 35">
              <a:extLst>
                <a:ext uri="{FF2B5EF4-FFF2-40B4-BE49-F238E27FC236}">
                  <a16:creationId xmlns:a16="http://schemas.microsoft.com/office/drawing/2014/main" id="{ECA9A86D-9667-456F-ABCA-C5E8328025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764867" y="2870437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 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13" name="Oval 36">
              <a:extLst>
                <a:ext uri="{FF2B5EF4-FFF2-40B4-BE49-F238E27FC236}">
                  <a16:creationId xmlns:a16="http://schemas.microsoft.com/office/drawing/2014/main" id="{0EFDBE7D-B17D-4AF2-93E9-ED99DE97D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2805" y="2252899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4" name="Oval 37">
              <a:extLst>
                <a:ext uri="{FF2B5EF4-FFF2-40B4-BE49-F238E27FC236}">
                  <a16:creationId xmlns:a16="http://schemas.microsoft.com/office/drawing/2014/main" id="{65443A3A-CB5D-4A76-9E96-55EAFD740A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764867" y="1727437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grpSp>
          <p:nvGrpSpPr>
            <p:cNvPr id="115" name="Group 38">
              <a:extLst>
                <a:ext uri="{FF2B5EF4-FFF2-40B4-BE49-F238E27FC236}">
                  <a16:creationId xmlns:a16="http://schemas.microsoft.com/office/drawing/2014/main" id="{94F22E40-653F-4833-8B18-9E67AC5849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26910" y="1719499"/>
              <a:ext cx="1071563" cy="685800"/>
              <a:chOff x="1968" y="912"/>
              <a:chExt cx="963" cy="673"/>
            </a:xfrm>
          </p:grpSpPr>
          <p:sp>
            <p:nvSpPr>
              <p:cNvPr id="126" name="Rectangle 39">
                <a:extLst>
                  <a:ext uri="{FF2B5EF4-FFF2-40B4-BE49-F238E27FC236}">
                    <a16:creationId xmlns:a16="http://schemas.microsoft.com/office/drawing/2014/main" id="{E70A3AC0-A225-4065-B819-B30E1C6A1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127" name="Rectangle 40">
                <a:extLst>
                  <a:ext uri="{FF2B5EF4-FFF2-40B4-BE49-F238E27FC236}">
                    <a16:creationId xmlns:a16="http://schemas.microsoft.com/office/drawing/2014/main" id="{9D984545-6AB2-49F7-A93C-4B978A20E9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128" name="Oval 41">
                <a:extLst>
                  <a:ext uri="{FF2B5EF4-FFF2-40B4-BE49-F238E27FC236}">
                    <a16:creationId xmlns:a16="http://schemas.microsoft.com/office/drawing/2014/main" id="{7457C205-EA54-4202-A8F6-60BBBEBC5E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Oval 42">
                <a:extLst>
                  <a:ext uri="{FF2B5EF4-FFF2-40B4-BE49-F238E27FC236}">
                    <a16:creationId xmlns:a16="http://schemas.microsoft.com/office/drawing/2014/main" id="{F6169CE7-3341-4A15-9932-45ADA2BF7B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Oval 43">
                <a:extLst>
                  <a:ext uri="{FF2B5EF4-FFF2-40B4-BE49-F238E27FC236}">
                    <a16:creationId xmlns:a16="http://schemas.microsoft.com/office/drawing/2014/main" id="{7B3E1333-3A83-4A5B-B52B-23F89D16F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6" name="Group 44">
              <a:extLst>
                <a:ext uri="{FF2B5EF4-FFF2-40B4-BE49-F238E27FC236}">
                  <a16:creationId xmlns:a16="http://schemas.microsoft.com/office/drawing/2014/main" id="{E7B48F2F-4E62-43C0-8854-6814FF80B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571" y="2679937"/>
              <a:ext cx="990600" cy="381000"/>
              <a:chOff x="4416" y="2016"/>
              <a:chExt cx="960" cy="384"/>
            </a:xfrm>
          </p:grpSpPr>
          <p:sp>
            <p:nvSpPr>
              <p:cNvPr id="122" name="AutoShape 45">
                <a:extLst>
                  <a:ext uri="{FF2B5EF4-FFF2-40B4-BE49-F238E27FC236}">
                    <a16:creationId xmlns:a16="http://schemas.microsoft.com/office/drawing/2014/main" id="{1C4E1907-50EE-4ECC-944C-9CBA455ECD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3" name="AutoShape 46">
                <a:extLst>
                  <a:ext uri="{FF2B5EF4-FFF2-40B4-BE49-F238E27FC236}">
                    <a16:creationId xmlns:a16="http://schemas.microsoft.com/office/drawing/2014/main" id="{516C4C62-A3DB-47F7-9D37-46E10FE9A3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4" name="Oval 47">
                <a:extLst>
                  <a:ext uri="{FF2B5EF4-FFF2-40B4-BE49-F238E27FC236}">
                    <a16:creationId xmlns:a16="http://schemas.microsoft.com/office/drawing/2014/main" id="{1AD9EC0B-4534-4947-944B-B1B91CA77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Oval 48">
                <a:extLst>
                  <a:ext uri="{FF2B5EF4-FFF2-40B4-BE49-F238E27FC236}">
                    <a16:creationId xmlns:a16="http://schemas.microsoft.com/office/drawing/2014/main" id="{AFBBA156-6EB2-4C62-9C52-D87571C5D3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7" name="Group 49">
              <a:extLst>
                <a:ext uri="{FF2B5EF4-FFF2-40B4-BE49-F238E27FC236}">
                  <a16:creationId xmlns:a16="http://schemas.microsoft.com/office/drawing/2014/main" id="{5C0191EB-6560-48FD-A531-A360E77A70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1398" y="1833799"/>
              <a:ext cx="990600" cy="381000"/>
              <a:chOff x="4416" y="2016"/>
              <a:chExt cx="960" cy="384"/>
            </a:xfrm>
          </p:grpSpPr>
          <p:sp>
            <p:nvSpPr>
              <p:cNvPr id="118" name="AutoShape 50">
                <a:extLst>
                  <a:ext uri="{FF2B5EF4-FFF2-40B4-BE49-F238E27FC236}">
                    <a16:creationId xmlns:a16="http://schemas.microsoft.com/office/drawing/2014/main" id="{35857C28-1F7D-4F19-BECD-FD79EF6A6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9" name="AutoShape 51">
                <a:extLst>
                  <a:ext uri="{FF2B5EF4-FFF2-40B4-BE49-F238E27FC236}">
                    <a16:creationId xmlns:a16="http://schemas.microsoft.com/office/drawing/2014/main" id="{56483EB9-63C3-43F5-9A77-EF475EB0E1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0" name="Oval 52">
                <a:extLst>
                  <a:ext uri="{FF2B5EF4-FFF2-40B4-BE49-F238E27FC236}">
                    <a16:creationId xmlns:a16="http://schemas.microsoft.com/office/drawing/2014/main" id="{D195583C-A87F-40D8-AD9A-ABEB2C6BA5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1" name="Oval 53">
                <a:extLst>
                  <a:ext uri="{FF2B5EF4-FFF2-40B4-BE49-F238E27FC236}">
                    <a16:creationId xmlns:a16="http://schemas.microsoft.com/office/drawing/2014/main" id="{E30755D8-FAF4-42E6-ACDE-DDFEE60ABD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04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Text Box 19"/>
          <p:cNvSpPr txBox="1">
            <a:spLocks noChangeArrowheads="1"/>
          </p:cNvSpPr>
          <p:nvPr/>
        </p:nvSpPr>
        <p:spPr bwMode="auto">
          <a:xfrm>
            <a:off x="327025" y="249238"/>
            <a:ext cx="863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 err="1">
                <a:latin typeface="Arial" panose="020B0604020202020204" pitchFamily="34" charset="0"/>
              </a:rPr>
              <a:t>Verbranding</a:t>
            </a:r>
            <a:r>
              <a:rPr lang="en-US" altLang="nl-NL" sz="1800" dirty="0">
                <a:latin typeface="Arial" panose="020B0604020202020204" pitchFamily="34" charset="0"/>
              </a:rPr>
              <a:t> van het gas </a:t>
            </a:r>
            <a:r>
              <a:rPr lang="en-US" altLang="nl-NL" sz="1800" dirty="0" err="1">
                <a:latin typeface="Arial" panose="020B0604020202020204" pitchFamily="34" charset="0"/>
              </a:rPr>
              <a:t>methaan</a:t>
            </a:r>
            <a:r>
              <a:rPr lang="en-US" altLang="nl-NL" sz="1800" dirty="0">
                <a:latin typeface="Arial" panose="020B0604020202020204" pitchFamily="34" charset="0"/>
              </a:rPr>
              <a:t>. </a:t>
            </a:r>
            <a:endParaRPr lang="nl-NL" altLang="nl-NL" sz="1800" dirty="0">
              <a:latin typeface="Arial" panose="020B0604020202020204" pitchFamily="34" charset="0"/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523815" y="1641701"/>
            <a:ext cx="8382000" cy="461665"/>
            <a:chOff x="584200" y="2520950"/>
            <a:chExt cx="8382000" cy="461665"/>
          </a:xfrm>
        </p:grpSpPr>
        <p:sp>
          <p:nvSpPr>
            <p:cNvPr id="22557" name="Text Box 55"/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 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CH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4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     2 O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         CO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2 H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O (l)</a:t>
              </a:r>
              <a:endParaRPr lang="nl-NL" altLang="nl-NL" sz="20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58" name="Line 56"/>
            <p:cNvSpPr>
              <a:spLocks noChangeShapeType="1"/>
            </p:cNvSpPr>
            <p:nvPr/>
          </p:nvSpPr>
          <p:spPr bwMode="auto">
            <a:xfrm>
              <a:off x="4244975" y="2749550"/>
              <a:ext cx="777875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2559" name="Text Box 57"/>
            <p:cNvSpPr txBox="1">
              <a:spLocks noChangeArrowheads="1"/>
            </p:cNvSpPr>
            <p:nvPr/>
          </p:nvSpPr>
          <p:spPr bwMode="auto">
            <a:xfrm>
              <a:off x="6950134" y="2527854"/>
              <a:ext cx="5048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60" name="Text Box 58"/>
            <p:cNvSpPr txBox="1">
              <a:spLocks noChangeArrowheads="1"/>
            </p:cNvSpPr>
            <p:nvPr/>
          </p:nvSpPr>
          <p:spPr bwMode="auto">
            <a:xfrm>
              <a:off x="2212361" y="2520950"/>
              <a:ext cx="5032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4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71E3BDAA-907B-4C40-BF31-65D96E82C25B}"/>
              </a:ext>
            </a:extLst>
          </p:cNvPr>
          <p:cNvSpPr txBox="1"/>
          <p:nvPr/>
        </p:nvSpPr>
        <p:spPr>
          <a:xfrm>
            <a:off x="1147325" y="5238029"/>
            <a:ext cx="7168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 een chemische reactie verandert de massa niet.</a:t>
            </a:r>
          </a:p>
        </p:txBody>
      </p:sp>
      <p:grpSp>
        <p:nvGrpSpPr>
          <p:cNvPr id="53" name="Groep 52">
            <a:extLst>
              <a:ext uri="{FF2B5EF4-FFF2-40B4-BE49-F238E27FC236}">
                <a16:creationId xmlns:a16="http://schemas.microsoft.com/office/drawing/2014/main" id="{82065568-3881-44A9-BE7A-D10C1D676EC5}"/>
              </a:ext>
            </a:extLst>
          </p:cNvPr>
          <p:cNvGrpSpPr/>
          <p:nvPr/>
        </p:nvGrpSpPr>
        <p:grpSpPr>
          <a:xfrm>
            <a:off x="614078" y="2659062"/>
            <a:ext cx="7915843" cy="1539875"/>
            <a:chOff x="684868" y="1719499"/>
            <a:chExt cx="7915843" cy="1539875"/>
          </a:xfrm>
        </p:grpSpPr>
        <p:grpSp>
          <p:nvGrpSpPr>
            <p:cNvPr id="54" name="Group 2">
              <a:extLst>
                <a:ext uri="{FF2B5EF4-FFF2-40B4-BE49-F238E27FC236}">
                  <a16:creationId xmlns:a16="http://schemas.microsoft.com/office/drawing/2014/main" id="{CB1725B2-7624-4D9D-9648-FAD38C0FC159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666442" y="2587862"/>
              <a:ext cx="593725" cy="381000"/>
              <a:chOff x="1997" y="2064"/>
              <a:chExt cx="374" cy="240"/>
            </a:xfrm>
          </p:grpSpPr>
          <p:sp>
            <p:nvSpPr>
              <p:cNvPr id="139" name="AutoShape 3">
                <a:extLst>
                  <a:ext uri="{FF2B5EF4-FFF2-40B4-BE49-F238E27FC236}">
                    <a16:creationId xmlns:a16="http://schemas.microsoft.com/office/drawing/2014/main" id="{2529AEB9-1B1E-43A0-9524-1BBA34E95C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40" name="AutoShape 4">
                <a:extLst>
                  <a:ext uri="{FF2B5EF4-FFF2-40B4-BE49-F238E27FC236}">
                    <a16:creationId xmlns:a16="http://schemas.microsoft.com/office/drawing/2014/main" id="{ACC62B39-7692-426B-B6CA-B1CA31E3EE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55" name="Group 5">
              <a:extLst>
                <a:ext uri="{FF2B5EF4-FFF2-40B4-BE49-F238E27FC236}">
                  <a16:creationId xmlns:a16="http://schemas.microsoft.com/office/drawing/2014/main" id="{83E6E6F7-E957-4B37-AE55-C91BEED6BCD3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666442" y="1978262"/>
              <a:ext cx="593725" cy="381000"/>
              <a:chOff x="1997" y="2064"/>
              <a:chExt cx="374" cy="240"/>
            </a:xfrm>
          </p:grpSpPr>
          <p:sp>
            <p:nvSpPr>
              <p:cNvPr id="137" name="AutoShape 6">
                <a:extLst>
                  <a:ext uri="{FF2B5EF4-FFF2-40B4-BE49-F238E27FC236}">
                    <a16:creationId xmlns:a16="http://schemas.microsoft.com/office/drawing/2014/main" id="{E39113D2-9585-4D2D-B25C-C045B9CAE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38" name="AutoShape 7">
                <a:extLst>
                  <a:ext uri="{FF2B5EF4-FFF2-40B4-BE49-F238E27FC236}">
                    <a16:creationId xmlns:a16="http://schemas.microsoft.com/office/drawing/2014/main" id="{FC0C1985-6215-4443-A441-DA4F0DF610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56" name="Rectangle 8">
              <a:extLst>
                <a:ext uri="{FF2B5EF4-FFF2-40B4-BE49-F238E27FC236}">
                  <a16:creationId xmlns:a16="http://schemas.microsoft.com/office/drawing/2014/main" id="{4804780C-6A5B-4154-8423-93C2A97C3D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913468" y="2481499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57" name="Rectangle 9">
              <a:extLst>
                <a:ext uri="{FF2B5EF4-FFF2-40B4-BE49-F238E27FC236}">
                  <a16:creationId xmlns:a16="http://schemas.microsoft.com/office/drawing/2014/main" id="{067FFA33-0E0F-4826-81BF-CEDDB0A395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60324" y="2691843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58" name="Line 16">
              <a:extLst>
                <a:ext uri="{FF2B5EF4-FFF2-40B4-BE49-F238E27FC236}">
                  <a16:creationId xmlns:a16="http://schemas.microsoft.com/office/drawing/2014/main" id="{D687C429-50E2-4D4D-A88A-5CE16B2A86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8655" y="2440224"/>
              <a:ext cx="7620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9" name="Text Box 18">
              <a:extLst>
                <a:ext uri="{FF2B5EF4-FFF2-40B4-BE49-F238E27FC236}">
                  <a16:creationId xmlns:a16="http://schemas.microsoft.com/office/drawing/2014/main" id="{E890E719-6223-4EBB-A8BD-2B51EE709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0093" y="2073512"/>
              <a:ext cx="4572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b="1">
                  <a:latin typeface="Arial" panose="020B0604020202020204" pitchFamily="34" charset="0"/>
                </a:rPr>
                <a:t>+</a:t>
              </a:r>
              <a:endParaRPr lang="nl-NL" altLang="nl-NL" b="1">
                <a:latin typeface="Arial" panose="020B0604020202020204" pitchFamily="34" charset="0"/>
              </a:endParaRPr>
            </a:p>
          </p:txBody>
        </p:sp>
        <p:grpSp>
          <p:nvGrpSpPr>
            <p:cNvPr id="60" name="Group 20">
              <a:extLst>
                <a:ext uri="{FF2B5EF4-FFF2-40B4-BE49-F238E27FC236}">
                  <a16:creationId xmlns:a16="http://schemas.microsoft.com/office/drawing/2014/main" id="{8AB9428C-DE2D-4181-BD56-BE62FE4013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29148" y="2527537"/>
              <a:ext cx="1071563" cy="685800"/>
              <a:chOff x="1968" y="912"/>
              <a:chExt cx="963" cy="673"/>
            </a:xfrm>
          </p:grpSpPr>
          <p:sp>
            <p:nvSpPr>
              <p:cNvPr id="132" name="Rectangle 21">
                <a:extLst>
                  <a:ext uri="{FF2B5EF4-FFF2-40B4-BE49-F238E27FC236}">
                    <a16:creationId xmlns:a16="http://schemas.microsoft.com/office/drawing/2014/main" id="{B4B6D994-31E9-4AD8-AB04-87C00EF1D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133" name="Rectangle 22">
                <a:extLst>
                  <a:ext uri="{FF2B5EF4-FFF2-40B4-BE49-F238E27FC236}">
                    <a16:creationId xmlns:a16="http://schemas.microsoft.com/office/drawing/2014/main" id="{637A1261-0A6C-4709-9521-476B0387B4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134" name="Oval 23">
                <a:extLst>
                  <a:ext uri="{FF2B5EF4-FFF2-40B4-BE49-F238E27FC236}">
                    <a16:creationId xmlns:a16="http://schemas.microsoft.com/office/drawing/2014/main" id="{230EC630-4B84-4977-B494-E3F7CC5F89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Oval 24">
                <a:extLst>
                  <a:ext uri="{FF2B5EF4-FFF2-40B4-BE49-F238E27FC236}">
                    <a16:creationId xmlns:a16="http://schemas.microsoft.com/office/drawing/2014/main" id="{70D7E11E-BC52-4782-9D6D-B371D94FC2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Oval 25">
                <a:extLst>
                  <a:ext uri="{FF2B5EF4-FFF2-40B4-BE49-F238E27FC236}">
                    <a16:creationId xmlns:a16="http://schemas.microsoft.com/office/drawing/2014/main" id="{D0D3B932-A0AE-46F6-A9FC-A5C1B0DD0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5" name="Text Box 27">
              <a:extLst>
                <a:ext uri="{FF2B5EF4-FFF2-40B4-BE49-F238E27FC236}">
                  <a16:creationId xmlns:a16="http://schemas.microsoft.com/office/drawing/2014/main" id="{71C45E2B-AAB7-47F5-9F3C-99B0609C47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7768" y="2141774"/>
              <a:ext cx="4572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b="1" dirty="0">
                  <a:latin typeface="Arial" panose="020B0604020202020204" pitchFamily="34" charset="0"/>
                </a:rPr>
                <a:t>+</a:t>
              </a:r>
              <a:endParaRPr lang="nl-NL" altLang="nl-NL" b="1" dirty="0">
                <a:latin typeface="Arial" panose="020B0604020202020204" pitchFamily="34" charset="0"/>
              </a:endParaRPr>
            </a:p>
          </p:txBody>
        </p:sp>
        <p:sp>
          <p:nvSpPr>
            <p:cNvPr id="106" name="Rectangle 28">
              <a:extLst>
                <a:ext uri="{FF2B5EF4-FFF2-40B4-BE49-F238E27FC236}">
                  <a16:creationId xmlns:a16="http://schemas.microsoft.com/office/drawing/2014/main" id="{868144EA-179E-45EF-929F-81C738EC77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1446868" y="2481499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07" name="Rectangle 29">
              <a:extLst>
                <a:ext uri="{FF2B5EF4-FFF2-40B4-BE49-F238E27FC236}">
                  <a16:creationId xmlns:a16="http://schemas.microsoft.com/office/drawing/2014/main" id="{036E3A43-556F-4103-8CBD-736E73BFB5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60324" y="2082243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08" name="Oval 30">
              <a:extLst>
                <a:ext uri="{FF2B5EF4-FFF2-40B4-BE49-F238E27FC236}">
                  <a16:creationId xmlns:a16="http://schemas.microsoft.com/office/drawing/2014/main" id="{3CE69AC8-20CB-4C80-BC07-283932A0E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868" y="2176699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9" name="Oval 31">
              <a:extLst>
                <a:ext uri="{FF2B5EF4-FFF2-40B4-BE49-F238E27FC236}">
                  <a16:creationId xmlns:a16="http://schemas.microsoft.com/office/drawing/2014/main" id="{ED3D056A-D45D-43FD-97F2-D5983AEF5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868" y="2481499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0" name="Oval 32">
              <a:extLst>
                <a:ext uri="{FF2B5EF4-FFF2-40B4-BE49-F238E27FC236}">
                  <a16:creationId xmlns:a16="http://schemas.microsoft.com/office/drawing/2014/main" id="{C413657A-2B8F-4E59-A86B-EB2635F44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068" y="24814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" name="Oval 33">
              <a:extLst>
                <a:ext uri="{FF2B5EF4-FFF2-40B4-BE49-F238E27FC236}">
                  <a16:creationId xmlns:a16="http://schemas.microsoft.com/office/drawing/2014/main" id="{C8857668-6BCC-4B1A-AD40-CEC10484E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868" y="27100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2" name="Oval 34">
              <a:extLst>
                <a:ext uri="{FF2B5EF4-FFF2-40B4-BE49-F238E27FC236}">
                  <a16:creationId xmlns:a16="http://schemas.microsoft.com/office/drawing/2014/main" id="{604BD9D6-EE90-4332-9EB6-F88A92E21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868" y="17194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13" name="Oval 35">
              <a:extLst>
                <a:ext uri="{FF2B5EF4-FFF2-40B4-BE49-F238E27FC236}">
                  <a16:creationId xmlns:a16="http://schemas.microsoft.com/office/drawing/2014/main" id="{17ACC7D2-F0C8-4DC3-8133-4E4B8C819B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764867" y="2870437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 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14" name="Oval 36">
              <a:extLst>
                <a:ext uri="{FF2B5EF4-FFF2-40B4-BE49-F238E27FC236}">
                  <a16:creationId xmlns:a16="http://schemas.microsoft.com/office/drawing/2014/main" id="{87B53014-DAB5-47CB-8D55-7D37130C4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2805" y="2252899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" name="Oval 37">
              <a:extLst>
                <a:ext uri="{FF2B5EF4-FFF2-40B4-BE49-F238E27FC236}">
                  <a16:creationId xmlns:a16="http://schemas.microsoft.com/office/drawing/2014/main" id="{B44FFDF6-C9EF-4A4A-99C1-C4C35E512F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764867" y="1727437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grpSp>
          <p:nvGrpSpPr>
            <p:cNvPr id="116" name="Group 38">
              <a:extLst>
                <a:ext uri="{FF2B5EF4-FFF2-40B4-BE49-F238E27FC236}">
                  <a16:creationId xmlns:a16="http://schemas.microsoft.com/office/drawing/2014/main" id="{1D0CA83E-F8DA-426A-8103-75BF5CB15D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26910" y="1719499"/>
              <a:ext cx="1071563" cy="685800"/>
              <a:chOff x="1968" y="912"/>
              <a:chExt cx="963" cy="673"/>
            </a:xfrm>
          </p:grpSpPr>
          <p:sp>
            <p:nvSpPr>
              <p:cNvPr id="127" name="Rectangle 39">
                <a:extLst>
                  <a:ext uri="{FF2B5EF4-FFF2-40B4-BE49-F238E27FC236}">
                    <a16:creationId xmlns:a16="http://schemas.microsoft.com/office/drawing/2014/main" id="{EA362177-B7E4-41E3-91E3-A46E4714A6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128" name="Rectangle 40">
                <a:extLst>
                  <a:ext uri="{FF2B5EF4-FFF2-40B4-BE49-F238E27FC236}">
                    <a16:creationId xmlns:a16="http://schemas.microsoft.com/office/drawing/2014/main" id="{A4C67578-A8C8-4CAF-93D1-59A4624144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129" name="Oval 41">
                <a:extLst>
                  <a:ext uri="{FF2B5EF4-FFF2-40B4-BE49-F238E27FC236}">
                    <a16:creationId xmlns:a16="http://schemas.microsoft.com/office/drawing/2014/main" id="{6F786A5F-68CC-4148-98E9-E1327ECAC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Oval 42">
                <a:extLst>
                  <a:ext uri="{FF2B5EF4-FFF2-40B4-BE49-F238E27FC236}">
                    <a16:creationId xmlns:a16="http://schemas.microsoft.com/office/drawing/2014/main" id="{67A1965A-6947-4D9B-B7DF-3570CDF09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Oval 43">
                <a:extLst>
                  <a:ext uri="{FF2B5EF4-FFF2-40B4-BE49-F238E27FC236}">
                    <a16:creationId xmlns:a16="http://schemas.microsoft.com/office/drawing/2014/main" id="{15C9D494-4FAE-4D6A-BCD2-10A958DAB6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7" name="Group 44">
              <a:extLst>
                <a:ext uri="{FF2B5EF4-FFF2-40B4-BE49-F238E27FC236}">
                  <a16:creationId xmlns:a16="http://schemas.microsoft.com/office/drawing/2014/main" id="{4DCD81AB-B8A2-4D62-AE00-C16CCBC667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571" y="2679937"/>
              <a:ext cx="990600" cy="381000"/>
              <a:chOff x="4416" y="2016"/>
              <a:chExt cx="960" cy="384"/>
            </a:xfrm>
          </p:grpSpPr>
          <p:sp>
            <p:nvSpPr>
              <p:cNvPr id="123" name="AutoShape 45">
                <a:extLst>
                  <a:ext uri="{FF2B5EF4-FFF2-40B4-BE49-F238E27FC236}">
                    <a16:creationId xmlns:a16="http://schemas.microsoft.com/office/drawing/2014/main" id="{5C37D5A9-3BC5-443D-8A63-A34065A2BD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4" name="AutoShape 46">
                <a:extLst>
                  <a:ext uri="{FF2B5EF4-FFF2-40B4-BE49-F238E27FC236}">
                    <a16:creationId xmlns:a16="http://schemas.microsoft.com/office/drawing/2014/main" id="{460D6F49-0058-405D-99B4-B17ADCF1BB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5" name="Oval 47">
                <a:extLst>
                  <a:ext uri="{FF2B5EF4-FFF2-40B4-BE49-F238E27FC236}">
                    <a16:creationId xmlns:a16="http://schemas.microsoft.com/office/drawing/2014/main" id="{D89E135C-61F7-4DCB-99FA-583B1F9D0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Oval 48">
                <a:extLst>
                  <a:ext uri="{FF2B5EF4-FFF2-40B4-BE49-F238E27FC236}">
                    <a16:creationId xmlns:a16="http://schemas.microsoft.com/office/drawing/2014/main" id="{2EA3385F-04FF-4416-B74A-86B0772E1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8" name="Group 49">
              <a:extLst>
                <a:ext uri="{FF2B5EF4-FFF2-40B4-BE49-F238E27FC236}">
                  <a16:creationId xmlns:a16="http://schemas.microsoft.com/office/drawing/2014/main" id="{66FFF87C-37D7-428F-AEA9-AC2EE89044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1398" y="1833799"/>
              <a:ext cx="990600" cy="381000"/>
              <a:chOff x="4416" y="2016"/>
              <a:chExt cx="960" cy="384"/>
            </a:xfrm>
          </p:grpSpPr>
          <p:sp>
            <p:nvSpPr>
              <p:cNvPr id="119" name="AutoShape 50">
                <a:extLst>
                  <a:ext uri="{FF2B5EF4-FFF2-40B4-BE49-F238E27FC236}">
                    <a16:creationId xmlns:a16="http://schemas.microsoft.com/office/drawing/2014/main" id="{D7C75C48-3414-43B2-B65A-61058BE5A0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0" name="AutoShape 51">
                <a:extLst>
                  <a:ext uri="{FF2B5EF4-FFF2-40B4-BE49-F238E27FC236}">
                    <a16:creationId xmlns:a16="http://schemas.microsoft.com/office/drawing/2014/main" id="{D7659F70-C779-4EB5-8730-48C6C67F24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1" name="Oval 52">
                <a:extLst>
                  <a:ext uri="{FF2B5EF4-FFF2-40B4-BE49-F238E27FC236}">
                    <a16:creationId xmlns:a16="http://schemas.microsoft.com/office/drawing/2014/main" id="{A1744BC4-0043-46A7-A843-D06DD77E11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2" name="Oval 53">
                <a:extLst>
                  <a:ext uri="{FF2B5EF4-FFF2-40B4-BE49-F238E27FC236}">
                    <a16:creationId xmlns:a16="http://schemas.microsoft.com/office/drawing/2014/main" id="{FD4939B6-3C25-471D-87D0-791DBCD64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600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ep 53"/>
          <p:cNvGrpSpPr/>
          <p:nvPr/>
        </p:nvGrpSpPr>
        <p:grpSpPr>
          <a:xfrm>
            <a:off x="517088" y="261475"/>
            <a:ext cx="8382000" cy="437791"/>
            <a:chOff x="584200" y="2520950"/>
            <a:chExt cx="8382000" cy="437791"/>
          </a:xfrm>
        </p:grpSpPr>
        <p:sp>
          <p:nvSpPr>
            <p:cNvPr id="55" name="Text Box 55"/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 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CH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4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     2 O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         CO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2 H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O (l)</a:t>
              </a:r>
              <a:endParaRPr lang="nl-NL" altLang="nl-NL" sz="20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>
              <a:off x="4244975" y="2749550"/>
              <a:ext cx="777875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7" name="Text Box 57"/>
            <p:cNvSpPr txBox="1">
              <a:spLocks noChangeArrowheads="1"/>
            </p:cNvSpPr>
            <p:nvPr/>
          </p:nvSpPr>
          <p:spPr bwMode="auto">
            <a:xfrm>
              <a:off x="6950134" y="2527854"/>
              <a:ext cx="5048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Text Box 58"/>
            <p:cNvSpPr txBox="1">
              <a:spLocks noChangeArrowheads="1"/>
            </p:cNvSpPr>
            <p:nvPr/>
          </p:nvSpPr>
          <p:spPr bwMode="auto">
            <a:xfrm>
              <a:off x="2212361" y="2520950"/>
              <a:ext cx="5032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9" name="Groep 58">
            <a:extLst>
              <a:ext uri="{FF2B5EF4-FFF2-40B4-BE49-F238E27FC236}">
                <a16:creationId xmlns:a16="http://schemas.microsoft.com/office/drawing/2014/main" id="{09262721-3D0F-47DE-A208-8E767A5B513C}"/>
              </a:ext>
            </a:extLst>
          </p:cNvPr>
          <p:cNvGrpSpPr/>
          <p:nvPr/>
        </p:nvGrpSpPr>
        <p:grpSpPr>
          <a:xfrm>
            <a:off x="614078" y="2659062"/>
            <a:ext cx="7915843" cy="1539875"/>
            <a:chOff x="684868" y="1719499"/>
            <a:chExt cx="7915843" cy="1539875"/>
          </a:xfrm>
        </p:grpSpPr>
        <p:grpSp>
          <p:nvGrpSpPr>
            <p:cNvPr id="60" name="Group 2">
              <a:extLst>
                <a:ext uri="{FF2B5EF4-FFF2-40B4-BE49-F238E27FC236}">
                  <a16:creationId xmlns:a16="http://schemas.microsoft.com/office/drawing/2014/main" id="{16F359B1-5ADC-4705-8587-6211948CCA2D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666442" y="2587862"/>
              <a:ext cx="593725" cy="381000"/>
              <a:chOff x="1997" y="2064"/>
              <a:chExt cx="374" cy="240"/>
            </a:xfrm>
          </p:grpSpPr>
          <p:sp>
            <p:nvSpPr>
              <p:cNvPr id="101" name="AutoShape 3">
                <a:extLst>
                  <a:ext uri="{FF2B5EF4-FFF2-40B4-BE49-F238E27FC236}">
                    <a16:creationId xmlns:a16="http://schemas.microsoft.com/office/drawing/2014/main" id="{31F42C23-5580-4528-91E4-DECA8E79E6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2" name="AutoShape 4">
                <a:extLst>
                  <a:ext uri="{FF2B5EF4-FFF2-40B4-BE49-F238E27FC236}">
                    <a16:creationId xmlns:a16="http://schemas.microsoft.com/office/drawing/2014/main" id="{E38C672D-F6F0-4C20-B23F-8580FB594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61" name="Group 5">
              <a:extLst>
                <a:ext uri="{FF2B5EF4-FFF2-40B4-BE49-F238E27FC236}">
                  <a16:creationId xmlns:a16="http://schemas.microsoft.com/office/drawing/2014/main" id="{294DE5E9-EB91-4838-898A-4ABF9DFCAFFB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666442" y="1978262"/>
              <a:ext cx="593725" cy="381000"/>
              <a:chOff x="1997" y="2064"/>
              <a:chExt cx="374" cy="240"/>
            </a:xfrm>
          </p:grpSpPr>
          <p:sp>
            <p:nvSpPr>
              <p:cNvPr id="99" name="AutoShape 6">
                <a:extLst>
                  <a:ext uri="{FF2B5EF4-FFF2-40B4-BE49-F238E27FC236}">
                    <a16:creationId xmlns:a16="http://schemas.microsoft.com/office/drawing/2014/main" id="{D4278694-320D-459E-8937-5E4D7B6E39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0" name="AutoShape 7">
                <a:extLst>
                  <a:ext uri="{FF2B5EF4-FFF2-40B4-BE49-F238E27FC236}">
                    <a16:creationId xmlns:a16="http://schemas.microsoft.com/office/drawing/2014/main" id="{DCEABAB8-C37D-40EB-98AC-5BE8A6828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62" name="Rectangle 8">
              <a:extLst>
                <a:ext uri="{FF2B5EF4-FFF2-40B4-BE49-F238E27FC236}">
                  <a16:creationId xmlns:a16="http://schemas.microsoft.com/office/drawing/2014/main" id="{B9D75C02-04AC-4D95-919C-BACCE0A407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913468" y="2481499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63" name="Rectangle 9">
              <a:extLst>
                <a:ext uri="{FF2B5EF4-FFF2-40B4-BE49-F238E27FC236}">
                  <a16:creationId xmlns:a16="http://schemas.microsoft.com/office/drawing/2014/main" id="{703BD6CB-1324-4136-9863-8AFDDEDA28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60324" y="2691843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64" name="Line 16">
              <a:extLst>
                <a:ext uri="{FF2B5EF4-FFF2-40B4-BE49-F238E27FC236}">
                  <a16:creationId xmlns:a16="http://schemas.microsoft.com/office/drawing/2014/main" id="{85A81FC8-89F4-4B93-9B57-8FEEDD4281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8655" y="2440224"/>
              <a:ext cx="7620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5" name="Text Box 18">
              <a:extLst>
                <a:ext uri="{FF2B5EF4-FFF2-40B4-BE49-F238E27FC236}">
                  <a16:creationId xmlns:a16="http://schemas.microsoft.com/office/drawing/2014/main" id="{7CF4EB6C-75B8-40C5-A027-C4A6830440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0093" y="2073512"/>
              <a:ext cx="4572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b="1">
                  <a:latin typeface="Arial" panose="020B0604020202020204" pitchFamily="34" charset="0"/>
                </a:rPr>
                <a:t>+</a:t>
              </a:r>
              <a:endParaRPr lang="nl-NL" altLang="nl-NL" b="1">
                <a:latin typeface="Arial" panose="020B0604020202020204" pitchFamily="34" charset="0"/>
              </a:endParaRPr>
            </a:p>
          </p:txBody>
        </p:sp>
        <p:grpSp>
          <p:nvGrpSpPr>
            <p:cNvPr id="66" name="Group 20">
              <a:extLst>
                <a:ext uri="{FF2B5EF4-FFF2-40B4-BE49-F238E27FC236}">
                  <a16:creationId xmlns:a16="http://schemas.microsoft.com/office/drawing/2014/main" id="{679E2E04-A264-4D70-B8AC-9ACD33E1F3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29148" y="2527537"/>
              <a:ext cx="1071563" cy="685800"/>
              <a:chOff x="1968" y="912"/>
              <a:chExt cx="963" cy="673"/>
            </a:xfrm>
          </p:grpSpPr>
          <p:sp>
            <p:nvSpPr>
              <p:cNvPr id="94" name="Rectangle 21">
                <a:extLst>
                  <a:ext uri="{FF2B5EF4-FFF2-40B4-BE49-F238E27FC236}">
                    <a16:creationId xmlns:a16="http://schemas.microsoft.com/office/drawing/2014/main" id="{8F260DEF-FAD3-4805-871D-DEBFFB0C3F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95" name="Rectangle 22">
                <a:extLst>
                  <a:ext uri="{FF2B5EF4-FFF2-40B4-BE49-F238E27FC236}">
                    <a16:creationId xmlns:a16="http://schemas.microsoft.com/office/drawing/2014/main" id="{69DA4E0F-AEC5-4000-A8EC-134D801BE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96" name="Oval 23">
                <a:extLst>
                  <a:ext uri="{FF2B5EF4-FFF2-40B4-BE49-F238E27FC236}">
                    <a16:creationId xmlns:a16="http://schemas.microsoft.com/office/drawing/2014/main" id="{5DD7B6D7-5DD0-4C58-A3CB-1D9639D08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" name="Oval 24">
                <a:extLst>
                  <a:ext uri="{FF2B5EF4-FFF2-40B4-BE49-F238E27FC236}">
                    <a16:creationId xmlns:a16="http://schemas.microsoft.com/office/drawing/2014/main" id="{693EB473-D54A-4488-93D4-15266438C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8" name="Oval 25">
                <a:extLst>
                  <a:ext uri="{FF2B5EF4-FFF2-40B4-BE49-F238E27FC236}">
                    <a16:creationId xmlns:a16="http://schemas.microsoft.com/office/drawing/2014/main" id="{FFB5DD2C-7612-4CC2-98F1-BA297493CC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7" name="Text Box 27">
              <a:extLst>
                <a:ext uri="{FF2B5EF4-FFF2-40B4-BE49-F238E27FC236}">
                  <a16:creationId xmlns:a16="http://schemas.microsoft.com/office/drawing/2014/main" id="{C02521D3-0D2E-4507-AFDC-08F31751A3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7768" y="2141774"/>
              <a:ext cx="4572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b="1" dirty="0">
                  <a:latin typeface="Arial" panose="020B0604020202020204" pitchFamily="34" charset="0"/>
                </a:rPr>
                <a:t>+</a:t>
              </a:r>
              <a:endParaRPr lang="nl-NL" altLang="nl-NL" b="1" dirty="0">
                <a:latin typeface="Arial" panose="020B0604020202020204" pitchFamily="34" charset="0"/>
              </a:endParaRPr>
            </a:p>
          </p:txBody>
        </p:sp>
        <p:sp>
          <p:nvSpPr>
            <p:cNvPr id="68" name="Rectangle 28">
              <a:extLst>
                <a:ext uri="{FF2B5EF4-FFF2-40B4-BE49-F238E27FC236}">
                  <a16:creationId xmlns:a16="http://schemas.microsoft.com/office/drawing/2014/main" id="{9BBD8588-3AF0-4D7C-BC24-EB688E0C92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1446868" y="2481499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69" name="Rectangle 29">
              <a:extLst>
                <a:ext uri="{FF2B5EF4-FFF2-40B4-BE49-F238E27FC236}">
                  <a16:creationId xmlns:a16="http://schemas.microsoft.com/office/drawing/2014/main" id="{84BBD8ED-45AB-41AB-907B-1164D52B9C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60324" y="2082243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70" name="Oval 30">
              <a:extLst>
                <a:ext uri="{FF2B5EF4-FFF2-40B4-BE49-F238E27FC236}">
                  <a16:creationId xmlns:a16="http://schemas.microsoft.com/office/drawing/2014/main" id="{4B503875-4915-40C2-8FC6-09DB6EBD6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868" y="2176699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Oval 31">
              <a:extLst>
                <a:ext uri="{FF2B5EF4-FFF2-40B4-BE49-F238E27FC236}">
                  <a16:creationId xmlns:a16="http://schemas.microsoft.com/office/drawing/2014/main" id="{4CFC8794-BBE2-4E77-B0E2-7A8F91487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868" y="2481499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2" name="Oval 32">
              <a:extLst>
                <a:ext uri="{FF2B5EF4-FFF2-40B4-BE49-F238E27FC236}">
                  <a16:creationId xmlns:a16="http://schemas.microsoft.com/office/drawing/2014/main" id="{BDC4CF44-F3B2-4DE7-864E-D5A3389CC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068" y="24814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3" name="Oval 33">
              <a:extLst>
                <a:ext uri="{FF2B5EF4-FFF2-40B4-BE49-F238E27FC236}">
                  <a16:creationId xmlns:a16="http://schemas.microsoft.com/office/drawing/2014/main" id="{990D2BD0-6B3C-4A55-A411-D019813AA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868" y="27100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4" name="Oval 34">
              <a:extLst>
                <a:ext uri="{FF2B5EF4-FFF2-40B4-BE49-F238E27FC236}">
                  <a16:creationId xmlns:a16="http://schemas.microsoft.com/office/drawing/2014/main" id="{F2D58DF0-562F-4DCB-AE51-7B4D26A5C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868" y="17194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75" name="Oval 35">
              <a:extLst>
                <a:ext uri="{FF2B5EF4-FFF2-40B4-BE49-F238E27FC236}">
                  <a16:creationId xmlns:a16="http://schemas.microsoft.com/office/drawing/2014/main" id="{9853EFFD-00BA-4C9C-8983-02A6A828C0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764867" y="2870437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 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76" name="Oval 36">
              <a:extLst>
                <a:ext uri="{FF2B5EF4-FFF2-40B4-BE49-F238E27FC236}">
                  <a16:creationId xmlns:a16="http://schemas.microsoft.com/office/drawing/2014/main" id="{B852D044-4A3C-4FE4-87C5-FD3152E13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2805" y="2252899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" name="Oval 37">
              <a:extLst>
                <a:ext uri="{FF2B5EF4-FFF2-40B4-BE49-F238E27FC236}">
                  <a16:creationId xmlns:a16="http://schemas.microsoft.com/office/drawing/2014/main" id="{4D1DE469-FA96-484E-9A00-ABB8D962AF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764867" y="1727437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grpSp>
          <p:nvGrpSpPr>
            <p:cNvPr id="78" name="Group 38">
              <a:extLst>
                <a:ext uri="{FF2B5EF4-FFF2-40B4-BE49-F238E27FC236}">
                  <a16:creationId xmlns:a16="http://schemas.microsoft.com/office/drawing/2014/main" id="{D84AC925-752D-44A6-82B9-B62402E7F7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26910" y="1719499"/>
              <a:ext cx="1071563" cy="685800"/>
              <a:chOff x="1968" y="912"/>
              <a:chExt cx="963" cy="673"/>
            </a:xfrm>
          </p:grpSpPr>
          <p:sp>
            <p:nvSpPr>
              <p:cNvPr id="89" name="Rectangle 39">
                <a:extLst>
                  <a:ext uri="{FF2B5EF4-FFF2-40B4-BE49-F238E27FC236}">
                    <a16:creationId xmlns:a16="http://schemas.microsoft.com/office/drawing/2014/main" id="{320F0618-3337-42CA-B078-F568B211D6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90" name="Rectangle 40">
                <a:extLst>
                  <a:ext uri="{FF2B5EF4-FFF2-40B4-BE49-F238E27FC236}">
                    <a16:creationId xmlns:a16="http://schemas.microsoft.com/office/drawing/2014/main" id="{EFD72F09-4E1D-4417-8499-D15C74598D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91" name="Oval 41">
                <a:extLst>
                  <a:ext uri="{FF2B5EF4-FFF2-40B4-BE49-F238E27FC236}">
                    <a16:creationId xmlns:a16="http://schemas.microsoft.com/office/drawing/2014/main" id="{FDEA2385-EB99-45E2-9BDC-074DC6ED2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2" name="Oval 42">
                <a:extLst>
                  <a:ext uri="{FF2B5EF4-FFF2-40B4-BE49-F238E27FC236}">
                    <a16:creationId xmlns:a16="http://schemas.microsoft.com/office/drawing/2014/main" id="{727AEE86-C867-407D-A3D9-26C067D025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3" name="Oval 43">
                <a:extLst>
                  <a:ext uri="{FF2B5EF4-FFF2-40B4-BE49-F238E27FC236}">
                    <a16:creationId xmlns:a16="http://schemas.microsoft.com/office/drawing/2014/main" id="{A71555F8-BC80-48A2-BD76-5D6504BA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9" name="Group 44">
              <a:extLst>
                <a:ext uri="{FF2B5EF4-FFF2-40B4-BE49-F238E27FC236}">
                  <a16:creationId xmlns:a16="http://schemas.microsoft.com/office/drawing/2014/main" id="{CDF446E6-2827-4D08-BFD2-691C430CCB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571" y="2679937"/>
              <a:ext cx="990600" cy="381000"/>
              <a:chOff x="4416" y="2016"/>
              <a:chExt cx="960" cy="384"/>
            </a:xfrm>
          </p:grpSpPr>
          <p:sp>
            <p:nvSpPr>
              <p:cNvPr id="85" name="AutoShape 45">
                <a:extLst>
                  <a:ext uri="{FF2B5EF4-FFF2-40B4-BE49-F238E27FC236}">
                    <a16:creationId xmlns:a16="http://schemas.microsoft.com/office/drawing/2014/main" id="{0C626B2D-3AF1-4DE6-B1C1-DE6B76D4D0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86" name="AutoShape 46">
                <a:extLst>
                  <a:ext uri="{FF2B5EF4-FFF2-40B4-BE49-F238E27FC236}">
                    <a16:creationId xmlns:a16="http://schemas.microsoft.com/office/drawing/2014/main" id="{E8A4045C-D75B-4A8C-A05F-D84B0618F2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87" name="Oval 47">
                <a:extLst>
                  <a:ext uri="{FF2B5EF4-FFF2-40B4-BE49-F238E27FC236}">
                    <a16:creationId xmlns:a16="http://schemas.microsoft.com/office/drawing/2014/main" id="{99C4D2BE-1408-4101-8809-38DC7B1CD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8" name="Oval 48">
                <a:extLst>
                  <a:ext uri="{FF2B5EF4-FFF2-40B4-BE49-F238E27FC236}">
                    <a16:creationId xmlns:a16="http://schemas.microsoft.com/office/drawing/2014/main" id="{248C8218-285C-423E-AC9E-EA85223BA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0" name="Group 49">
              <a:extLst>
                <a:ext uri="{FF2B5EF4-FFF2-40B4-BE49-F238E27FC236}">
                  <a16:creationId xmlns:a16="http://schemas.microsoft.com/office/drawing/2014/main" id="{CF749981-CE17-4EC8-B780-0ACFAABC31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1398" y="1833799"/>
              <a:ext cx="990600" cy="381000"/>
              <a:chOff x="4416" y="2016"/>
              <a:chExt cx="960" cy="384"/>
            </a:xfrm>
          </p:grpSpPr>
          <p:sp>
            <p:nvSpPr>
              <p:cNvPr id="81" name="AutoShape 50">
                <a:extLst>
                  <a:ext uri="{FF2B5EF4-FFF2-40B4-BE49-F238E27FC236}">
                    <a16:creationId xmlns:a16="http://schemas.microsoft.com/office/drawing/2014/main" id="{B1FBD837-AD87-4A95-A7F7-2893F62A5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82" name="AutoShape 51">
                <a:extLst>
                  <a:ext uri="{FF2B5EF4-FFF2-40B4-BE49-F238E27FC236}">
                    <a16:creationId xmlns:a16="http://schemas.microsoft.com/office/drawing/2014/main" id="{3DDC4074-4429-47B0-80FE-FB9B518DBB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83" name="Oval 52">
                <a:extLst>
                  <a:ext uri="{FF2B5EF4-FFF2-40B4-BE49-F238E27FC236}">
                    <a16:creationId xmlns:a16="http://schemas.microsoft.com/office/drawing/2014/main" id="{F631E9E6-3387-4562-B5AB-F623B7F89F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4" name="Oval 53">
                <a:extLst>
                  <a:ext uri="{FF2B5EF4-FFF2-40B4-BE49-F238E27FC236}">
                    <a16:creationId xmlns:a16="http://schemas.microsoft.com/office/drawing/2014/main" id="{15343F94-F6B4-40B2-89BD-1DD5BBAC3A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13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5"/>
          <p:cNvSpPr txBox="1">
            <a:spLocks noChangeArrowheads="1"/>
          </p:cNvSpPr>
          <p:nvPr/>
        </p:nvSpPr>
        <p:spPr bwMode="auto">
          <a:xfrm>
            <a:off x="517088" y="289479"/>
            <a:ext cx="83820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/>
              <a:t>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2 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    CO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2 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>
              <a:spcBef>
                <a:spcPct val="50000"/>
              </a:spcBef>
              <a:buNone/>
            </a:pPr>
            <a:r>
              <a:rPr lang="en-US" altLang="nl-NL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  </a:t>
            </a: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De </a:t>
            </a:r>
            <a:r>
              <a:rPr lang="en-US" altLang="nl-NL" sz="2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molecuulverhouding</a:t>
            </a: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nl-NL" sz="2000" b="1" dirty="0" err="1">
                <a:solidFill>
                  <a:srgbClr val="00B050"/>
                </a:solidFill>
                <a:latin typeface="Arial" panose="020B0604020202020204" pitchFamily="34" charset="0"/>
              </a:rPr>
              <a:t>waarin</a:t>
            </a: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de </a:t>
            </a:r>
            <a:r>
              <a:rPr lang="en-US" altLang="nl-NL" sz="2000" b="1" dirty="0" err="1">
                <a:solidFill>
                  <a:srgbClr val="00B050"/>
                </a:solidFill>
                <a:latin typeface="Arial" panose="020B0604020202020204" pitchFamily="34" charset="0"/>
              </a:rPr>
              <a:t>stoffen</a:t>
            </a: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nl-NL" sz="2000" b="1" dirty="0" err="1">
                <a:solidFill>
                  <a:srgbClr val="00B050"/>
                </a:solidFill>
                <a:latin typeface="Arial" panose="020B0604020202020204" pitchFamily="34" charset="0"/>
              </a:rPr>
              <a:t>reageren</a:t>
            </a: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en </a:t>
            </a:r>
            <a:r>
              <a:rPr lang="en-US" altLang="nl-NL" sz="2000" b="1" dirty="0" err="1">
                <a:solidFill>
                  <a:srgbClr val="00B050"/>
                </a:solidFill>
                <a:latin typeface="Arial" panose="020B0604020202020204" pitchFamily="34" charset="0"/>
              </a:rPr>
              <a:t>ontstaan</a:t>
            </a: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is</a:t>
            </a:r>
          </a:p>
          <a:p>
            <a:pPr>
              <a:spcBef>
                <a:spcPct val="50000"/>
              </a:spcBef>
              <a:buNone/>
            </a:pP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       1		:	2	     :	          1		:	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   </a:t>
            </a: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grpSp>
        <p:nvGrpSpPr>
          <p:cNvPr id="54" name="Groep 53"/>
          <p:cNvGrpSpPr/>
          <p:nvPr/>
        </p:nvGrpSpPr>
        <p:grpSpPr>
          <a:xfrm>
            <a:off x="517088" y="261475"/>
            <a:ext cx="8382000" cy="437791"/>
            <a:chOff x="584200" y="2520950"/>
            <a:chExt cx="8382000" cy="437791"/>
          </a:xfrm>
        </p:grpSpPr>
        <p:sp>
          <p:nvSpPr>
            <p:cNvPr id="55" name="Text Box 55"/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 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CH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4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     2 O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         CO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2 H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O (l)</a:t>
              </a:r>
              <a:endParaRPr lang="nl-NL" altLang="nl-NL" sz="20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>
              <a:off x="4244975" y="2749550"/>
              <a:ext cx="777875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7" name="Text Box 57"/>
            <p:cNvSpPr txBox="1">
              <a:spLocks noChangeArrowheads="1"/>
            </p:cNvSpPr>
            <p:nvPr/>
          </p:nvSpPr>
          <p:spPr bwMode="auto">
            <a:xfrm>
              <a:off x="6950134" y="2527854"/>
              <a:ext cx="5048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Text Box 58"/>
            <p:cNvSpPr txBox="1">
              <a:spLocks noChangeArrowheads="1"/>
            </p:cNvSpPr>
            <p:nvPr/>
          </p:nvSpPr>
          <p:spPr bwMode="auto">
            <a:xfrm>
              <a:off x="2212361" y="2520950"/>
              <a:ext cx="5032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9" name="Groep 58">
            <a:extLst>
              <a:ext uri="{FF2B5EF4-FFF2-40B4-BE49-F238E27FC236}">
                <a16:creationId xmlns:a16="http://schemas.microsoft.com/office/drawing/2014/main" id="{FC905057-0972-49A9-B44E-D85F7ADC9F5B}"/>
              </a:ext>
            </a:extLst>
          </p:cNvPr>
          <p:cNvGrpSpPr/>
          <p:nvPr/>
        </p:nvGrpSpPr>
        <p:grpSpPr>
          <a:xfrm>
            <a:off x="614078" y="2659062"/>
            <a:ext cx="7915843" cy="1539875"/>
            <a:chOff x="684868" y="1719499"/>
            <a:chExt cx="7915843" cy="1539875"/>
          </a:xfrm>
        </p:grpSpPr>
        <p:grpSp>
          <p:nvGrpSpPr>
            <p:cNvPr id="60" name="Group 2">
              <a:extLst>
                <a:ext uri="{FF2B5EF4-FFF2-40B4-BE49-F238E27FC236}">
                  <a16:creationId xmlns:a16="http://schemas.microsoft.com/office/drawing/2014/main" id="{FDBAEA68-B1E4-4744-BA9B-319E40DAC37D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666442" y="2587862"/>
              <a:ext cx="593725" cy="381000"/>
              <a:chOff x="1997" y="2064"/>
              <a:chExt cx="374" cy="240"/>
            </a:xfrm>
          </p:grpSpPr>
          <p:sp>
            <p:nvSpPr>
              <p:cNvPr id="101" name="AutoShape 3">
                <a:extLst>
                  <a:ext uri="{FF2B5EF4-FFF2-40B4-BE49-F238E27FC236}">
                    <a16:creationId xmlns:a16="http://schemas.microsoft.com/office/drawing/2014/main" id="{80C8E759-213B-4EE5-B68D-10CEBB7BB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2" name="AutoShape 4">
                <a:extLst>
                  <a:ext uri="{FF2B5EF4-FFF2-40B4-BE49-F238E27FC236}">
                    <a16:creationId xmlns:a16="http://schemas.microsoft.com/office/drawing/2014/main" id="{93179F97-3A2C-4794-AE2A-EEC67742B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61" name="Group 5">
              <a:extLst>
                <a:ext uri="{FF2B5EF4-FFF2-40B4-BE49-F238E27FC236}">
                  <a16:creationId xmlns:a16="http://schemas.microsoft.com/office/drawing/2014/main" id="{69774FAB-3405-48A8-ACFE-14C5B3BE9366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666442" y="1978262"/>
              <a:ext cx="593725" cy="381000"/>
              <a:chOff x="1997" y="2064"/>
              <a:chExt cx="374" cy="240"/>
            </a:xfrm>
          </p:grpSpPr>
          <p:sp>
            <p:nvSpPr>
              <p:cNvPr id="99" name="AutoShape 6">
                <a:extLst>
                  <a:ext uri="{FF2B5EF4-FFF2-40B4-BE49-F238E27FC236}">
                    <a16:creationId xmlns:a16="http://schemas.microsoft.com/office/drawing/2014/main" id="{9C33E2DA-C46E-48F5-8142-5043C772D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0" name="AutoShape 7">
                <a:extLst>
                  <a:ext uri="{FF2B5EF4-FFF2-40B4-BE49-F238E27FC236}">
                    <a16:creationId xmlns:a16="http://schemas.microsoft.com/office/drawing/2014/main" id="{737ED631-3165-436F-A0C8-CB6EFA995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62" name="Rectangle 8">
              <a:extLst>
                <a:ext uri="{FF2B5EF4-FFF2-40B4-BE49-F238E27FC236}">
                  <a16:creationId xmlns:a16="http://schemas.microsoft.com/office/drawing/2014/main" id="{B52DA58F-F05A-405F-8210-911C17807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913468" y="2481499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63" name="Rectangle 9">
              <a:extLst>
                <a:ext uri="{FF2B5EF4-FFF2-40B4-BE49-F238E27FC236}">
                  <a16:creationId xmlns:a16="http://schemas.microsoft.com/office/drawing/2014/main" id="{DEB43282-349F-4BAA-810B-DE2400568C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60324" y="2691843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64" name="Line 16">
              <a:extLst>
                <a:ext uri="{FF2B5EF4-FFF2-40B4-BE49-F238E27FC236}">
                  <a16:creationId xmlns:a16="http://schemas.microsoft.com/office/drawing/2014/main" id="{7DBEF9E0-C77A-41AD-BA8C-3B6FCA51B8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8655" y="2440224"/>
              <a:ext cx="7620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5" name="Text Box 18">
              <a:extLst>
                <a:ext uri="{FF2B5EF4-FFF2-40B4-BE49-F238E27FC236}">
                  <a16:creationId xmlns:a16="http://schemas.microsoft.com/office/drawing/2014/main" id="{3EF20A1B-143D-4BE3-9F6D-7BF5DAADC2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0093" y="2073512"/>
              <a:ext cx="4572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b="1">
                  <a:latin typeface="Arial" panose="020B0604020202020204" pitchFamily="34" charset="0"/>
                </a:rPr>
                <a:t>+</a:t>
              </a:r>
              <a:endParaRPr lang="nl-NL" altLang="nl-NL" b="1">
                <a:latin typeface="Arial" panose="020B0604020202020204" pitchFamily="34" charset="0"/>
              </a:endParaRPr>
            </a:p>
          </p:txBody>
        </p:sp>
        <p:grpSp>
          <p:nvGrpSpPr>
            <p:cNvPr id="66" name="Group 20">
              <a:extLst>
                <a:ext uri="{FF2B5EF4-FFF2-40B4-BE49-F238E27FC236}">
                  <a16:creationId xmlns:a16="http://schemas.microsoft.com/office/drawing/2014/main" id="{212416DD-D534-46C6-95E7-080F73C36D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29148" y="2527537"/>
              <a:ext cx="1071563" cy="685800"/>
              <a:chOff x="1968" y="912"/>
              <a:chExt cx="963" cy="673"/>
            </a:xfrm>
          </p:grpSpPr>
          <p:sp>
            <p:nvSpPr>
              <p:cNvPr id="94" name="Rectangle 21">
                <a:extLst>
                  <a:ext uri="{FF2B5EF4-FFF2-40B4-BE49-F238E27FC236}">
                    <a16:creationId xmlns:a16="http://schemas.microsoft.com/office/drawing/2014/main" id="{6B6AF0CC-0CA6-4EDC-B2D3-D075770FB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95" name="Rectangle 22">
                <a:extLst>
                  <a:ext uri="{FF2B5EF4-FFF2-40B4-BE49-F238E27FC236}">
                    <a16:creationId xmlns:a16="http://schemas.microsoft.com/office/drawing/2014/main" id="{4E6029C1-F1FB-43BF-8397-96E087E944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96" name="Oval 23">
                <a:extLst>
                  <a:ext uri="{FF2B5EF4-FFF2-40B4-BE49-F238E27FC236}">
                    <a16:creationId xmlns:a16="http://schemas.microsoft.com/office/drawing/2014/main" id="{1A3BD3D3-4833-4725-BAFD-7ACDD55E30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" name="Oval 24">
                <a:extLst>
                  <a:ext uri="{FF2B5EF4-FFF2-40B4-BE49-F238E27FC236}">
                    <a16:creationId xmlns:a16="http://schemas.microsoft.com/office/drawing/2014/main" id="{03004B77-337C-4D70-9ABA-6C1476F8B5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8" name="Oval 25">
                <a:extLst>
                  <a:ext uri="{FF2B5EF4-FFF2-40B4-BE49-F238E27FC236}">
                    <a16:creationId xmlns:a16="http://schemas.microsoft.com/office/drawing/2014/main" id="{903840E3-49B7-48D1-817B-FE9269049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7" name="Text Box 27">
              <a:extLst>
                <a:ext uri="{FF2B5EF4-FFF2-40B4-BE49-F238E27FC236}">
                  <a16:creationId xmlns:a16="http://schemas.microsoft.com/office/drawing/2014/main" id="{71C5FA54-AFB2-405E-9F40-749463114A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7768" y="2141774"/>
              <a:ext cx="4572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b="1" dirty="0">
                  <a:latin typeface="Arial" panose="020B0604020202020204" pitchFamily="34" charset="0"/>
                </a:rPr>
                <a:t>+</a:t>
              </a:r>
              <a:endParaRPr lang="nl-NL" altLang="nl-NL" b="1" dirty="0">
                <a:latin typeface="Arial" panose="020B0604020202020204" pitchFamily="34" charset="0"/>
              </a:endParaRPr>
            </a:p>
          </p:txBody>
        </p:sp>
        <p:sp>
          <p:nvSpPr>
            <p:cNvPr id="68" name="Rectangle 28">
              <a:extLst>
                <a:ext uri="{FF2B5EF4-FFF2-40B4-BE49-F238E27FC236}">
                  <a16:creationId xmlns:a16="http://schemas.microsoft.com/office/drawing/2014/main" id="{F7023339-2429-44CD-BBB2-AD9B659C09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1446868" y="2481499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69" name="Rectangle 29">
              <a:extLst>
                <a:ext uri="{FF2B5EF4-FFF2-40B4-BE49-F238E27FC236}">
                  <a16:creationId xmlns:a16="http://schemas.microsoft.com/office/drawing/2014/main" id="{5886E703-4D95-4835-B787-127BB602CB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60324" y="2082243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70" name="Oval 30">
              <a:extLst>
                <a:ext uri="{FF2B5EF4-FFF2-40B4-BE49-F238E27FC236}">
                  <a16:creationId xmlns:a16="http://schemas.microsoft.com/office/drawing/2014/main" id="{CEACFA70-84DA-4D18-B9F3-87D814291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868" y="2176699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Oval 31">
              <a:extLst>
                <a:ext uri="{FF2B5EF4-FFF2-40B4-BE49-F238E27FC236}">
                  <a16:creationId xmlns:a16="http://schemas.microsoft.com/office/drawing/2014/main" id="{3A220AB0-CD44-466A-964E-C4B04B1E1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868" y="2481499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2" name="Oval 32">
              <a:extLst>
                <a:ext uri="{FF2B5EF4-FFF2-40B4-BE49-F238E27FC236}">
                  <a16:creationId xmlns:a16="http://schemas.microsoft.com/office/drawing/2014/main" id="{D59DD706-4983-4AD2-8A29-AE0227854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068" y="24814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3" name="Oval 33">
              <a:extLst>
                <a:ext uri="{FF2B5EF4-FFF2-40B4-BE49-F238E27FC236}">
                  <a16:creationId xmlns:a16="http://schemas.microsoft.com/office/drawing/2014/main" id="{7DD11736-3450-4A01-89B9-DB86D5682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868" y="27100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4" name="Oval 34">
              <a:extLst>
                <a:ext uri="{FF2B5EF4-FFF2-40B4-BE49-F238E27FC236}">
                  <a16:creationId xmlns:a16="http://schemas.microsoft.com/office/drawing/2014/main" id="{1F3B5AA0-48D6-414C-8ADC-E8B4D39D6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868" y="17194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75" name="Oval 35">
              <a:extLst>
                <a:ext uri="{FF2B5EF4-FFF2-40B4-BE49-F238E27FC236}">
                  <a16:creationId xmlns:a16="http://schemas.microsoft.com/office/drawing/2014/main" id="{017150E1-1C2C-45AF-AE3B-55EA3EB9B0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764867" y="2870437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 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76" name="Oval 36">
              <a:extLst>
                <a:ext uri="{FF2B5EF4-FFF2-40B4-BE49-F238E27FC236}">
                  <a16:creationId xmlns:a16="http://schemas.microsoft.com/office/drawing/2014/main" id="{B23FCB80-500F-4172-AAE2-4BA5FAD24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2805" y="2252899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" name="Oval 37">
              <a:extLst>
                <a:ext uri="{FF2B5EF4-FFF2-40B4-BE49-F238E27FC236}">
                  <a16:creationId xmlns:a16="http://schemas.microsoft.com/office/drawing/2014/main" id="{E799CEF0-74CE-427A-B923-1B7650F4A1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764867" y="1727437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grpSp>
          <p:nvGrpSpPr>
            <p:cNvPr id="78" name="Group 38">
              <a:extLst>
                <a:ext uri="{FF2B5EF4-FFF2-40B4-BE49-F238E27FC236}">
                  <a16:creationId xmlns:a16="http://schemas.microsoft.com/office/drawing/2014/main" id="{EE56E61A-E4B2-43E9-B0AE-94A93A80F0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26910" y="1719499"/>
              <a:ext cx="1071563" cy="685800"/>
              <a:chOff x="1968" y="912"/>
              <a:chExt cx="963" cy="673"/>
            </a:xfrm>
          </p:grpSpPr>
          <p:sp>
            <p:nvSpPr>
              <p:cNvPr id="89" name="Rectangle 39">
                <a:extLst>
                  <a:ext uri="{FF2B5EF4-FFF2-40B4-BE49-F238E27FC236}">
                    <a16:creationId xmlns:a16="http://schemas.microsoft.com/office/drawing/2014/main" id="{2DA57DAA-3D52-455A-8823-81F778BD2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90" name="Rectangle 40">
                <a:extLst>
                  <a:ext uri="{FF2B5EF4-FFF2-40B4-BE49-F238E27FC236}">
                    <a16:creationId xmlns:a16="http://schemas.microsoft.com/office/drawing/2014/main" id="{1DE3535C-C4AE-4E66-807C-719AC32FE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91" name="Oval 41">
                <a:extLst>
                  <a:ext uri="{FF2B5EF4-FFF2-40B4-BE49-F238E27FC236}">
                    <a16:creationId xmlns:a16="http://schemas.microsoft.com/office/drawing/2014/main" id="{59FEAEFA-F8F8-470E-BF77-DE2A2C833C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2" name="Oval 42">
                <a:extLst>
                  <a:ext uri="{FF2B5EF4-FFF2-40B4-BE49-F238E27FC236}">
                    <a16:creationId xmlns:a16="http://schemas.microsoft.com/office/drawing/2014/main" id="{1C3CF34C-F91B-4D2B-BC77-9ABD49F747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3" name="Oval 43">
                <a:extLst>
                  <a:ext uri="{FF2B5EF4-FFF2-40B4-BE49-F238E27FC236}">
                    <a16:creationId xmlns:a16="http://schemas.microsoft.com/office/drawing/2014/main" id="{2FA9D1E1-4981-41A3-835B-8008BDAC9A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9" name="Group 44">
              <a:extLst>
                <a:ext uri="{FF2B5EF4-FFF2-40B4-BE49-F238E27FC236}">
                  <a16:creationId xmlns:a16="http://schemas.microsoft.com/office/drawing/2014/main" id="{CF350D8B-4B9C-47F9-A51F-B31890DC38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571" y="2679937"/>
              <a:ext cx="990600" cy="381000"/>
              <a:chOff x="4416" y="2016"/>
              <a:chExt cx="960" cy="384"/>
            </a:xfrm>
          </p:grpSpPr>
          <p:sp>
            <p:nvSpPr>
              <p:cNvPr id="85" name="AutoShape 45">
                <a:extLst>
                  <a:ext uri="{FF2B5EF4-FFF2-40B4-BE49-F238E27FC236}">
                    <a16:creationId xmlns:a16="http://schemas.microsoft.com/office/drawing/2014/main" id="{C8799CBF-63E5-49BA-B540-EAB1ABD3A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86" name="AutoShape 46">
                <a:extLst>
                  <a:ext uri="{FF2B5EF4-FFF2-40B4-BE49-F238E27FC236}">
                    <a16:creationId xmlns:a16="http://schemas.microsoft.com/office/drawing/2014/main" id="{2234C5ED-FEF1-4859-B83C-0195EB22F8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87" name="Oval 47">
                <a:extLst>
                  <a:ext uri="{FF2B5EF4-FFF2-40B4-BE49-F238E27FC236}">
                    <a16:creationId xmlns:a16="http://schemas.microsoft.com/office/drawing/2014/main" id="{5A7C7A91-5341-440C-9F6A-A8DC2D209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8" name="Oval 48">
                <a:extLst>
                  <a:ext uri="{FF2B5EF4-FFF2-40B4-BE49-F238E27FC236}">
                    <a16:creationId xmlns:a16="http://schemas.microsoft.com/office/drawing/2014/main" id="{7A396B3F-926A-469C-8365-6EBBA3B808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0" name="Group 49">
              <a:extLst>
                <a:ext uri="{FF2B5EF4-FFF2-40B4-BE49-F238E27FC236}">
                  <a16:creationId xmlns:a16="http://schemas.microsoft.com/office/drawing/2014/main" id="{09EC4E94-FC0D-4492-9F75-5ED1F7B136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1398" y="1833799"/>
              <a:ext cx="990600" cy="381000"/>
              <a:chOff x="4416" y="2016"/>
              <a:chExt cx="960" cy="384"/>
            </a:xfrm>
          </p:grpSpPr>
          <p:sp>
            <p:nvSpPr>
              <p:cNvPr id="81" name="AutoShape 50">
                <a:extLst>
                  <a:ext uri="{FF2B5EF4-FFF2-40B4-BE49-F238E27FC236}">
                    <a16:creationId xmlns:a16="http://schemas.microsoft.com/office/drawing/2014/main" id="{DDCE7B53-7DD9-4C51-A923-692495BEC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82" name="AutoShape 51">
                <a:extLst>
                  <a:ext uri="{FF2B5EF4-FFF2-40B4-BE49-F238E27FC236}">
                    <a16:creationId xmlns:a16="http://schemas.microsoft.com/office/drawing/2014/main" id="{80EB4975-3514-4BA6-BADA-5BBAD238EE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83" name="Oval 52">
                <a:extLst>
                  <a:ext uri="{FF2B5EF4-FFF2-40B4-BE49-F238E27FC236}">
                    <a16:creationId xmlns:a16="http://schemas.microsoft.com/office/drawing/2014/main" id="{92EFAA96-A28E-4562-B343-EE97778103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4" name="Oval 53">
                <a:extLst>
                  <a:ext uri="{FF2B5EF4-FFF2-40B4-BE49-F238E27FC236}">
                    <a16:creationId xmlns:a16="http://schemas.microsoft.com/office/drawing/2014/main" id="{73765B0D-7969-43B7-8FF0-CA662570E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286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5"/>
          <p:cNvSpPr txBox="1">
            <a:spLocks noChangeArrowheads="1"/>
          </p:cNvSpPr>
          <p:nvPr/>
        </p:nvSpPr>
        <p:spPr bwMode="auto">
          <a:xfrm>
            <a:off x="517088" y="289479"/>
            <a:ext cx="8382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/>
              <a:t>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2 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    CO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2 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    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5		           10</a:t>
            </a: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		</a:t>
            </a: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8261481" y="3452157"/>
            <a:ext cx="762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2" name="Groep 1"/>
          <p:cNvGrpSpPr/>
          <p:nvPr/>
        </p:nvGrpSpPr>
        <p:grpSpPr>
          <a:xfrm rot="21183623">
            <a:off x="1641190" y="1345167"/>
            <a:ext cx="1212850" cy="1333500"/>
            <a:chOff x="517088" y="2652057"/>
            <a:chExt cx="1212850" cy="1333500"/>
          </a:xfrm>
        </p:grpSpPr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 rot="19800000">
              <a:off x="745688" y="3414057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 rot="5400000">
              <a:off x="992544" y="3624401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 rot="1800000">
              <a:off x="1279088" y="3414057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20" name="Rectangle 29"/>
            <p:cNvSpPr>
              <a:spLocks noChangeArrowheads="1"/>
            </p:cNvSpPr>
            <p:nvPr/>
          </p:nvSpPr>
          <p:spPr bwMode="auto">
            <a:xfrm rot="5400000">
              <a:off x="992544" y="3014801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21" name="Oval 30"/>
            <p:cNvSpPr>
              <a:spLocks noChangeArrowheads="1"/>
            </p:cNvSpPr>
            <p:nvPr/>
          </p:nvSpPr>
          <p:spPr bwMode="auto">
            <a:xfrm>
              <a:off x="898088" y="3109257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Oval 31"/>
            <p:cNvSpPr>
              <a:spLocks noChangeArrowheads="1"/>
            </p:cNvSpPr>
            <p:nvPr/>
          </p:nvSpPr>
          <p:spPr bwMode="auto">
            <a:xfrm>
              <a:off x="517088" y="3414057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1355288" y="3414057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24" name="Oval 33"/>
            <p:cNvSpPr>
              <a:spLocks noChangeArrowheads="1"/>
            </p:cNvSpPr>
            <p:nvPr/>
          </p:nvSpPr>
          <p:spPr bwMode="auto">
            <a:xfrm>
              <a:off x="898088" y="3642657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25" name="Oval 34"/>
            <p:cNvSpPr>
              <a:spLocks noChangeArrowheads="1"/>
            </p:cNvSpPr>
            <p:nvPr/>
          </p:nvSpPr>
          <p:spPr bwMode="auto">
            <a:xfrm>
              <a:off x="898088" y="2652057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0" name="Group 44"/>
          <p:cNvGrpSpPr>
            <a:grpSpLocks/>
          </p:cNvGrpSpPr>
          <p:nvPr/>
        </p:nvGrpSpPr>
        <p:grpSpPr bwMode="auto">
          <a:xfrm rot="1783140">
            <a:off x="2823725" y="4191932"/>
            <a:ext cx="990600" cy="381000"/>
            <a:chOff x="4416" y="2016"/>
            <a:chExt cx="960" cy="384"/>
          </a:xfrm>
        </p:grpSpPr>
        <p:sp>
          <p:nvSpPr>
            <p:cNvPr id="36" name="AutoShape 45"/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" name="AutoShape 46"/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8" name="Oval 47"/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39" name="Oval 48"/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31" name="Group 49"/>
          <p:cNvGrpSpPr>
            <a:grpSpLocks/>
          </p:cNvGrpSpPr>
          <p:nvPr/>
        </p:nvGrpSpPr>
        <p:grpSpPr bwMode="auto">
          <a:xfrm>
            <a:off x="2823725" y="3182282"/>
            <a:ext cx="990600" cy="381000"/>
            <a:chOff x="4416" y="2016"/>
            <a:chExt cx="960" cy="384"/>
          </a:xfrm>
        </p:grpSpPr>
        <p:sp>
          <p:nvSpPr>
            <p:cNvPr id="32" name="AutoShape 50"/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" name="AutoShape 51"/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" name="Oval 52"/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35" name="Oval 53"/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54" name="Groep 53"/>
          <p:cNvGrpSpPr/>
          <p:nvPr/>
        </p:nvGrpSpPr>
        <p:grpSpPr>
          <a:xfrm rot="1755339">
            <a:off x="869165" y="3676197"/>
            <a:ext cx="1212850" cy="1333500"/>
            <a:chOff x="517088" y="2652057"/>
            <a:chExt cx="1212850" cy="1333500"/>
          </a:xfrm>
        </p:grpSpPr>
        <p:sp>
          <p:nvSpPr>
            <p:cNvPr id="55" name="Rectangle 8"/>
            <p:cNvSpPr>
              <a:spLocks noChangeArrowheads="1"/>
            </p:cNvSpPr>
            <p:nvPr/>
          </p:nvSpPr>
          <p:spPr bwMode="auto">
            <a:xfrm rot="19800000">
              <a:off x="745688" y="3414057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 rot="5400000">
              <a:off x="992544" y="3624401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57" name="Rectangle 28"/>
            <p:cNvSpPr>
              <a:spLocks noChangeArrowheads="1"/>
            </p:cNvSpPr>
            <p:nvPr/>
          </p:nvSpPr>
          <p:spPr bwMode="auto">
            <a:xfrm rot="1800000">
              <a:off x="1279088" y="3414057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58" name="Rectangle 29"/>
            <p:cNvSpPr>
              <a:spLocks noChangeArrowheads="1"/>
            </p:cNvSpPr>
            <p:nvPr/>
          </p:nvSpPr>
          <p:spPr bwMode="auto">
            <a:xfrm rot="5400000">
              <a:off x="992544" y="3014801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59" name="Oval 30"/>
            <p:cNvSpPr>
              <a:spLocks noChangeArrowheads="1"/>
            </p:cNvSpPr>
            <p:nvPr/>
          </p:nvSpPr>
          <p:spPr bwMode="auto">
            <a:xfrm rot="19844661">
              <a:off x="898088" y="3109257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Oval 31"/>
            <p:cNvSpPr>
              <a:spLocks noChangeArrowheads="1"/>
            </p:cNvSpPr>
            <p:nvPr/>
          </p:nvSpPr>
          <p:spPr bwMode="auto">
            <a:xfrm>
              <a:off x="517088" y="3414057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61" name="Oval 32"/>
            <p:cNvSpPr>
              <a:spLocks noChangeArrowheads="1"/>
            </p:cNvSpPr>
            <p:nvPr/>
          </p:nvSpPr>
          <p:spPr bwMode="auto">
            <a:xfrm>
              <a:off x="1355288" y="3414057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62" name="Oval 33"/>
            <p:cNvSpPr>
              <a:spLocks noChangeArrowheads="1"/>
            </p:cNvSpPr>
            <p:nvPr/>
          </p:nvSpPr>
          <p:spPr bwMode="auto">
            <a:xfrm>
              <a:off x="898088" y="3642657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63" name="Oval 34"/>
            <p:cNvSpPr>
              <a:spLocks noChangeArrowheads="1"/>
            </p:cNvSpPr>
            <p:nvPr/>
          </p:nvSpPr>
          <p:spPr bwMode="auto">
            <a:xfrm>
              <a:off x="898088" y="2652057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64" name="Groep 63"/>
          <p:cNvGrpSpPr/>
          <p:nvPr/>
        </p:nvGrpSpPr>
        <p:grpSpPr>
          <a:xfrm rot="244070">
            <a:off x="2454509" y="4817455"/>
            <a:ext cx="1212850" cy="1333500"/>
            <a:chOff x="517088" y="2652057"/>
            <a:chExt cx="1212850" cy="1333500"/>
          </a:xfrm>
        </p:grpSpPr>
        <p:sp>
          <p:nvSpPr>
            <p:cNvPr id="65" name="Rectangle 8"/>
            <p:cNvSpPr>
              <a:spLocks noChangeArrowheads="1"/>
            </p:cNvSpPr>
            <p:nvPr/>
          </p:nvSpPr>
          <p:spPr bwMode="auto">
            <a:xfrm rot="19800000">
              <a:off x="745688" y="3414057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66" name="Rectangle 9"/>
            <p:cNvSpPr>
              <a:spLocks noChangeArrowheads="1"/>
            </p:cNvSpPr>
            <p:nvPr/>
          </p:nvSpPr>
          <p:spPr bwMode="auto">
            <a:xfrm rot="5400000">
              <a:off x="992544" y="3624401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67" name="Rectangle 28"/>
            <p:cNvSpPr>
              <a:spLocks noChangeArrowheads="1"/>
            </p:cNvSpPr>
            <p:nvPr/>
          </p:nvSpPr>
          <p:spPr bwMode="auto">
            <a:xfrm rot="1800000">
              <a:off x="1279088" y="3414057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68" name="Rectangle 29"/>
            <p:cNvSpPr>
              <a:spLocks noChangeArrowheads="1"/>
            </p:cNvSpPr>
            <p:nvPr/>
          </p:nvSpPr>
          <p:spPr bwMode="auto">
            <a:xfrm rot="5400000">
              <a:off x="992544" y="3014801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69" name="Oval 30"/>
            <p:cNvSpPr>
              <a:spLocks noChangeArrowheads="1"/>
            </p:cNvSpPr>
            <p:nvPr/>
          </p:nvSpPr>
          <p:spPr bwMode="auto">
            <a:xfrm>
              <a:off x="898088" y="3109257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" name="Oval 31"/>
            <p:cNvSpPr>
              <a:spLocks noChangeArrowheads="1"/>
            </p:cNvSpPr>
            <p:nvPr/>
          </p:nvSpPr>
          <p:spPr bwMode="auto">
            <a:xfrm>
              <a:off x="517088" y="3414057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1355288" y="3414057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898088" y="3642657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3" name="Oval 34"/>
            <p:cNvSpPr>
              <a:spLocks noChangeArrowheads="1"/>
            </p:cNvSpPr>
            <p:nvPr/>
          </p:nvSpPr>
          <p:spPr bwMode="auto">
            <a:xfrm>
              <a:off x="898088" y="2652057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74" name="Groep 73"/>
          <p:cNvGrpSpPr/>
          <p:nvPr/>
        </p:nvGrpSpPr>
        <p:grpSpPr>
          <a:xfrm rot="12271276">
            <a:off x="6808560" y="3121403"/>
            <a:ext cx="1212850" cy="1333500"/>
            <a:chOff x="517088" y="2652057"/>
            <a:chExt cx="1212850" cy="1333500"/>
          </a:xfrm>
        </p:grpSpPr>
        <p:sp>
          <p:nvSpPr>
            <p:cNvPr id="75" name="Rectangle 8"/>
            <p:cNvSpPr>
              <a:spLocks noChangeArrowheads="1"/>
            </p:cNvSpPr>
            <p:nvPr/>
          </p:nvSpPr>
          <p:spPr bwMode="auto">
            <a:xfrm rot="19800000">
              <a:off x="745688" y="3414057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76" name="Rectangle 9"/>
            <p:cNvSpPr>
              <a:spLocks noChangeArrowheads="1"/>
            </p:cNvSpPr>
            <p:nvPr/>
          </p:nvSpPr>
          <p:spPr bwMode="auto">
            <a:xfrm rot="5400000">
              <a:off x="992544" y="3624401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77" name="Rectangle 28"/>
            <p:cNvSpPr>
              <a:spLocks noChangeArrowheads="1"/>
            </p:cNvSpPr>
            <p:nvPr/>
          </p:nvSpPr>
          <p:spPr bwMode="auto">
            <a:xfrm rot="1800000">
              <a:off x="1279088" y="3414057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78" name="Rectangle 29"/>
            <p:cNvSpPr>
              <a:spLocks noChangeArrowheads="1"/>
            </p:cNvSpPr>
            <p:nvPr/>
          </p:nvSpPr>
          <p:spPr bwMode="auto">
            <a:xfrm rot="5400000">
              <a:off x="992544" y="3014801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79" name="Oval 30"/>
            <p:cNvSpPr>
              <a:spLocks noChangeArrowheads="1"/>
            </p:cNvSpPr>
            <p:nvPr/>
          </p:nvSpPr>
          <p:spPr bwMode="auto">
            <a:xfrm rot="9328724">
              <a:off x="898088" y="3109257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" name="Oval 31"/>
            <p:cNvSpPr>
              <a:spLocks noChangeArrowheads="1"/>
            </p:cNvSpPr>
            <p:nvPr/>
          </p:nvSpPr>
          <p:spPr bwMode="auto">
            <a:xfrm>
              <a:off x="517088" y="3414057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81" name="Oval 32"/>
            <p:cNvSpPr>
              <a:spLocks noChangeArrowheads="1"/>
            </p:cNvSpPr>
            <p:nvPr/>
          </p:nvSpPr>
          <p:spPr bwMode="auto">
            <a:xfrm>
              <a:off x="1355288" y="3414057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82" name="Oval 33"/>
            <p:cNvSpPr>
              <a:spLocks noChangeArrowheads="1"/>
            </p:cNvSpPr>
            <p:nvPr/>
          </p:nvSpPr>
          <p:spPr bwMode="auto">
            <a:xfrm>
              <a:off x="898088" y="3642657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83" name="Oval 34"/>
            <p:cNvSpPr>
              <a:spLocks noChangeArrowheads="1"/>
            </p:cNvSpPr>
            <p:nvPr/>
          </p:nvSpPr>
          <p:spPr bwMode="auto">
            <a:xfrm>
              <a:off x="898088" y="2652057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84" name="Groep 83"/>
          <p:cNvGrpSpPr/>
          <p:nvPr/>
        </p:nvGrpSpPr>
        <p:grpSpPr>
          <a:xfrm rot="20472510">
            <a:off x="4715560" y="2280583"/>
            <a:ext cx="1212850" cy="1333500"/>
            <a:chOff x="517088" y="2652057"/>
            <a:chExt cx="1212850" cy="1333500"/>
          </a:xfrm>
        </p:grpSpPr>
        <p:sp>
          <p:nvSpPr>
            <p:cNvPr id="85" name="Rectangle 8"/>
            <p:cNvSpPr>
              <a:spLocks noChangeArrowheads="1"/>
            </p:cNvSpPr>
            <p:nvPr/>
          </p:nvSpPr>
          <p:spPr bwMode="auto">
            <a:xfrm rot="19800000">
              <a:off x="745688" y="3414057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 rot="5400000">
              <a:off x="992544" y="3624401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87" name="Rectangle 28"/>
            <p:cNvSpPr>
              <a:spLocks noChangeArrowheads="1"/>
            </p:cNvSpPr>
            <p:nvPr/>
          </p:nvSpPr>
          <p:spPr bwMode="auto">
            <a:xfrm rot="1800000">
              <a:off x="1279088" y="3414057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88" name="Rectangle 29"/>
            <p:cNvSpPr>
              <a:spLocks noChangeArrowheads="1"/>
            </p:cNvSpPr>
            <p:nvPr/>
          </p:nvSpPr>
          <p:spPr bwMode="auto">
            <a:xfrm rot="5400000">
              <a:off x="992544" y="3014801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89" name="Oval 30"/>
            <p:cNvSpPr>
              <a:spLocks noChangeArrowheads="1"/>
            </p:cNvSpPr>
            <p:nvPr/>
          </p:nvSpPr>
          <p:spPr bwMode="auto">
            <a:xfrm rot="969548">
              <a:off x="898088" y="3109257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" name="Oval 31"/>
            <p:cNvSpPr>
              <a:spLocks noChangeArrowheads="1"/>
            </p:cNvSpPr>
            <p:nvPr/>
          </p:nvSpPr>
          <p:spPr bwMode="auto">
            <a:xfrm>
              <a:off x="517088" y="3414057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91" name="Oval 32"/>
            <p:cNvSpPr>
              <a:spLocks noChangeArrowheads="1"/>
            </p:cNvSpPr>
            <p:nvPr/>
          </p:nvSpPr>
          <p:spPr bwMode="auto">
            <a:xfrm>
              <a:off x="1355288" y="3414057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92" name="Oval 33"/>
            <p:cNvSpPr>
              <a:spLocks noChangeArrowheads="1"/>
            </p:cNvSpPr>
            <p:nvPr/>
          </p:nvSpPr>
          <p:spPr bwMode="auto">
            <a:xfrm>
              <a:off x="898088" y="3642657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93" name="Oval 34"/>
            <p:cNvSpPr>
              <a:spLocks noChangeArrowheads="1"/>
            </p:cNvSpPr>
            <p:nvPr/>
          </p:nvSpPr>
          <p:spPr bwMode="auto">
            <a:xfrm>
              <a:off x="898088" y="2652057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94" name="Group 49"/>
          <p:cNvGrpSpPr>
            <a:grpSpLocks/>
          </p:cNvGrpSpPr>
          <p:nvPr/>
        </p:nvGrpSpPr>
        <p:grpSpPr bwMode="auto">
          <a:xfrm>
            <a:off x="411965" y="2781254"/>
            <a:ext cx="990600" cy="381000"/>
            <a:chOff x="4416" y="2016"/>
            <a:chExt cx="960" cy="384"/>
          </a:xfrm>
        </p:grpSpPr>
        <p:sp>
          <p:nvSpPr>
            <p:cNvPr id="95" name="AutoShape 50"/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6" name="AutoShape 51"/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7" name="Oval 52"/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98" name="Oval 53"/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99" name="Group 49"/>
          <p:cNvGrpSpPr>
            <a:grpSpLocks/>
          </p:cNvGrpSpPr>
          <p:nvPr/>
        </p:nvGrpSpPr>
        <p:grpSpPr bwMode="auto">
          <a:xfrm>
            <a:off x="3624482" y="6247060"/>
            <a:ext cx="990600" cy="381000"/>
            <a:chOff x="4416" y="2016"/>
            <a:chExt cx="960" cy="384"/>
          </a:xfrm>
        </p:grpSpPr>
        <p:sp>
          <p:nvSpPr>
            <p:cNvPr id="100" name="AutoShape 50"/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1" name="AutoShape 51"/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2" name="Oval 52"/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03" name="Oval 53"/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04" name="Group 49"/>
          <p:cNvGrpSpPr>
            <a:grpSpLocks/>
          </p:cNvGrpSpPr>
          <p:nvPr/>
        </p:nvGrpSpPr>
        <p:grpSpPr bwMode="auto">
          <a:xfrm>
            <a:off x="4965938" y="3947457"/>
            <a:ext cx="990600" cy="381000"/>
            <a:chOff x="4416" y="2016"/>
            <a:chExt cx="960" cy="384"/>
          </a:xfrm>
        </p:grpSpPr>
        <p:sp>
          <p:nvSpPr>
            <p:cNvPr id="105" name="AutoShape 50"/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6" name="AutoShape 51"/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7" name="Oval 52"/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08" name="Oval 53"/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09" name="Group 49"/>
          <p:cNvGrpSpPr>
            <a:grpSpLocks/>
          </p:cNvGrpSpPr>
          <p:nvPr/>
        </p:nvGrpSpPr>
        <p:grpSpPr bwMode="auto">
          <a:xfrm rot="19552091">
            <a:off x="3578105" y="2297709"/>
            <a:ext cx="990600" cy="381000"/>
            <a:chOff x="4416" y="2016"/>
            <a:chExt cx="960" cy="384"/>
          </a:xfrm>
        </p:grpSpPr>
        <p:sp>
          <p:nvSpPr>
            <p:cNvPr id="110" name="AutoShape 50"/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" name="AutoShape 51"/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2" name="Oval 52"/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3" name="Oval 53"/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4" name="Group 49"/>
          <p:cNvGrpSpPr>
            <a:grpSpLocks/>
          </p:cNvGrpSpPr>
          <p:nvPr/>
        </p:nvGrpSpPr>
        <p:grpSpPr bwMode="auto">
          <a:xfrm rot="21012851">
            <a:off x="1080015" y="5628936"/>
            <a:ext cx="990600" cy="381000"/>
            <a:chOff x="4416" y="2016"/>
            <a:chExt cx="960" cy="384"/>
          </a:xfrm>
        </p:grpSpPr>
        <p:sp>
          <p:nvSpPr>
            <p:cNvPr id="115" name="AutoShape 50"/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6" name="AutoShape 51"/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7" name="Oval 52"/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8" name="Oval 53"/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9" name="Group 49"/>
          <p:cNvGrpSpPr>
            <a:grpSpLocks/>
          </p:cNvGrpSpPr>
          <p:nvPr/>
        </p:nvGrpSpPr>
        <p:grpSpPr bwMode="auto">
          <a:xfrm>
            <a:off x="6069740" y="4952359"/>
            <a:ext cx="990600" cy="381000"/>
            <a:chOff x="4416" y="2016"/>
            <a:chExt cx="960" cy="384"/>
          </a:xfrm>
        </p:grpSpPr>
        <p:sp>
          <p:nvSpPr>
            <p:cNvPr id="120" name="AutoShape 50"/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1" name="AutoShape 51"/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2" name="Oval 52"/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23" name="Oval 53"/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24" name="Group 49"/>
          <p:cNvGrpSpPr>
            <a:grpSpLocks/>
          </p:cNvGrpSpPr>
          <p:nvPr/>
        </p:nvGrpSpPr>
        <p:grpSpPr bwMode="auto">
          <a:xfrm rot="4730074">
            <a:off x="5433110" y="5956199"/>
            <a:ext cx="990600" cy="381000"/>
            <a:chOff x="4416" y="2016"/>
            <a:chExt cx="960" cy="384"/>
          </a:xfrm>
        </p:grpSpPr>
        <p:sp>
          <p:nvSpPr>
            <p:cNvPr id="125" name="AutoShape 50"/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6" name="AutoShape 51"/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7" name="Oval 52"/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28" name="Oval 53"/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29" name="Group 49"/>
          <p:cNvGrpSpPr>
            <a:grpSpLocks/>
          </p:cNvGrpSpPr>
          <p:nvPr/>
        </p:nvGrpSpPr>
        <p:grpSpPr bwMode="auto">
          <a:xfrm rot="1295211">
            <a:off x="6105088" y="2011138"/>
            <a:ext cx="990600" cy="381000"/>
            <a:chOff x="4416" y="2016"/>
            <a:chExt cx="960" cy="384"/>
          </a:xfrm>
        </p:grpSpPr>
        <p:sp>
          <p:nvSpPr>
            <p:cNvPr id="130" name="AutoShape 50"/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1" name="AutoShape 51"/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2" name="Oval 52"/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33" name="Oval 53"/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34" name="Groep 133"/>
          <p:cNvGrpSpPr/>
          <p:nvPr/>
        </p:nvGrpSpPr>
        <p:grpSpPr>
          <a:xfrm>
            <a:off x="517088" y="261475"/>
            <a:ext cx="8382000" cy="437791"/>
            <a:chOff x="584200" y="2520950"/>
            <a:chExt cx="8382000" cy="437791"/>
          </a:xfrm>
        </p:grpSpPr>
        <p:sp>
          <p:nvSpPr>
            <p:cNvPr id="135" name="Text Box 55"/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 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CH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4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     2 O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         CO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2 H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O (l)</a:t>
              </a:r>
              <a:endParaRPr lang="nl-NL" altLang="nl-NL" sz="20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6" name="Line 56"/>
            <p:cNvSpPr>
              <a:spLocks noChangeShapeType="1"/>
            </p:cNvSpPr>
            <p:nvPr/>
          </p:nvSpPr>
          <p:spPr bwMode="auto">
            <a:xfrm>
              <a:off x="4244975" y="2749550"/>
              <a:ext cx="777875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7" name="Text Box 57"/>
            <p:cNvSpPr txBox="1">
              <a:spLocks noChangeArrowheads="1"/>
            </p:cNvSpPr>
            <p:nvPr/>
          </p:nvSpPr>
          <p:spPr bwMode="auto">
            <a:xfrm>
              <a:off x="6950134" y="2527854"/>
              <a:ext cx="5048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8" name="Text Box 58"/>
            <p:cNvSpPr txBox="1">
              <a:spLocks noChangeArrowheads="1"/>
            </p:cNvSpPr>
            <p:nvPr/>
          </p:nvSpPr>
          <p:spPr bwMode="auto">
            <a:xfrm>
              <a:off x="2212361" y="2520950"/>
              <a:ext cx="5032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864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 rot="4679393">
            <a:off x="6806674" y="3112220"/>
            <a:ext cx="457200" cy="1539875"/>
            <a:chOff x="5589944" y="2652057"/>
            <a:chExt cx="457200" cy="1539875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 rot="5400000">
              <a:off x="5498662" y="3520420"/>
              <a:ext cx="593725" cy="381000"/>
              <a:chOff x="1997" y="2064"/>
              <a:chExt cx="374" cy="240"/>
            </a:xfrm>
          </p:grpSpPr>
          <p:sp>
            <p:nvSpPr>
              <p:cNvPr id="10" name="AutoShape 3"/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" name="AutoShape 4"/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4" name="Group 5"/>
            <p:cNvGrpSpPr>
              <a:grpSpLocks/>
            </p:cNvGrpSpPr>
            <p:nvPr/>
          </p:nvGrpSpPr>
          <p:grpSpPr bwMode="auto">
            <a:xfrm rot="5400000">
              <a:off x="5498662" y="2910820"/>
              <a:ext cx="593725" cy="381000"/>
              <a:chOff x="1997" y="2064"/>
              <a:chExt cx="374" cy="240"/>
            </a:xfrm>
          </p:grpSpPr>
          <p:sp>
            <p:nvSpPr>
              <p:cNvPr id="8" name="AutoShape 6"/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5" name="Oval 35"/>
            <p:cNvSpPr>
              <a:spLocks noChangeArrowheads="1"/>
            </p:cNvSpPr>
            <p:nvPr/>
          </p:nvSpPr>
          <p:spPr bwMode="auto">
            <a:xfrm rot="5400000">
              <a:off x="5597087" y="3802995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 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6" name="Oval 36"/>
            <p:cNvSpPr>
              <a:spLocks noChangeArrowheads="1"/>
            </p:cNvSpPr>
            <p:nvPr/>
          </p:nvSpPr>
          <p:spPr bwMode="auto">
            <a:xfrm rot="17242933">
              <a:off x="5605025" y="3185457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Oval 37"/>
            <p:cNvSpPr>
              <a:spLocks noChangeArrowheads="1"/>
            </p:cNvSpPr>
            <p:nvPr/>
          </p:nvSpPr>
          <p:spPr bwMode="auto">
            <a:xfrm rot="5400000">
              <a:off x="5597087" y="2659995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ep 11"/>
          <p:cNvGrpSpPr/>
          <p:nvPr/>
        </p:nvGrpSpPr>
        <p:grpSpPr>
          <a:xfrm rot="7610878">
            <a:off x="2651243" y="2833225"/>
            <a:ext cx="457200" cy="1539875"/>
            <a:chOff x="5589944" y="2652057"/>
            <a:chExt cx="457200" cy="1539875"/>
          </a:xfrm>
        </p:grpSpPr>
        <p:grpSp>
          <p:nvGrpSpPr>
            <p:cNvPr id="13" name="Group 2"/>
            <p:cNvGrpSpPr>
              <a:grpSpLocks/>
            </p:cNvGrpSpPr>
            <p:nvPr/>
          </p:nvGrpSpPr>
          <p:grpSpPr bwMode="auto">
            <a:xfrm rot="5400000">
              <a:off x="5498662" y="3520420"/>
              <a:ext cx="593725" cy="381000"/>
              <a:chOff x="1997" y="2064"/>
              <a:chExt cx="374" cy="240"/>
            </a:xfrm>
          </p:grpSpPr>
          <p:sp>
            <p:nvSpPr>
              <p:cNvPr id="20" name="AutoShape 3"/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1" name="AutoShape 4"/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4" name="Group 5"/>
            <p:cNvGrpSpPr>
              <a:grpSpLocks/>
            </p:cNvGrpSpPr>
            <p:nvPr/>
          </p:nvGrpSpPr>
          <p:grpSpPr bwMode="auto">
            <a:xfrm rot="5400000">
              <a:off x="5498662" y="2910820"/>
              <a:ext cx="593725" cy="381000"/>
              <a:chOff x="1997" y="2064"/>
              <a:chExt cx="374" cy="240"/>
            </a:xfrm>
          </p:grpSpPr>
          <p:sp>
            <p:nvSpPr>
              <p:cNvPr id="18" name="AutoShape 6"/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9" name="AutoShape 7"/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5" name="Oval 35"/>
            <p:cNvSpPr>
              <a:spLocks noChangeArrowheads="1"/>
            </p:cNvSpPr>
            <p:nvPr/>
          </p:nvSpPr>
          <p:spPr bwMode="auto">
            <a:xfrm rot="5400000">
              <a:off x="5597087" y="3802995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 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6" name="Oval 36"/>
            <p:cNvSpPr>
              <a:spLocks noChangeArrowheads="1"/>
            </p:cNvSpPr>
            <p:nvPr/>
          </p:nvSpPr>
          <p:spPr bwMode="auto">
            <a:xfrm rot="13989122">
              <a:off x="5605025" y="3185457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Oval 37"/>
            <p:cNvSpPr>
              <a:spLocks noChangeArrowheads="1"/>
            </p:cNvSpPr>
            <p:nvPr/>
          </p:nvSpPr>
          <p:spPr bwMode="auto">
            <a:xfrm rot="5400000">
              <a:off x="5597087" y="2659995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3859399" y="1945123"/>
            <a:ext cx="427038" cy="1539875"/>
            <a:chOff x="5605025" y="2652057"/>
            <a:chExt cx="427038" cy="1539875"/>
          </a:xfrm>
        </p:grpSpPr>
        <p:grpSp>
          <p:nvGrpSpPr>
            <p:cNvPr id="23" name="Group 2"/>
            <p:cNvGrpSpPr>
              <a:grpSpLocks/>
            </p:cNvGrpSpPr>
            <p:nvPr/>
          </p:nvGrpSpPr>
          <p:grpSpPr bwMode="auto">
            <a:xfrm rot="5400000">
              <a:off x="5498662" y="3520420"/>
              <a:ext cx="593725" cy="381000"/>
              <a:chOff x="1997" y="2064"/>
              <a:chExt cx="374" cy="240"/>
            </a:xfrm>
          </p:grpSpPr>
          <p:sp>
            <p:nvSpPr>
              <p:cNvPr id="30" name="AutoShape 3"/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1" name="AutoShape 4"/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24" name="Group 5"/>
            <p:cNvGrpSpPr>
              <a:grpSpLocks/>
            </p:cNvGrpSpPr>
            <p:nvPr/>
          </p:nvGrpSpPr>
          <p:grpSpPr bwMode="auto">
            <a:xfrm rot="5400000">
              <a:off x="5498662" y="2910820"/>
              <a:ext cx="593725" cy="381000"/>
              <a:chOff x="1997" y="2064"/>
              <a:chExt cx="374" cy="240"/>
            </a:xfrm>
          </p:grpSpPr>
          <p:sp>
            <p:nvSpPr>
              <p:cNvPr id="28" name="AutoShape 6"/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9" name="AutoShape 7"/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25" name="Oval 35"/>
            <p:cNvSpPr>
              <a:spLocks noChangeArrowheads="1"/>
            </p:cNvSpPr>
            <p:nvPr/>
          </p:nvSpPr>
          <p:spPr bwMode="auto">
            <a:xfrm rot="5400000">
              <a:off x="5597087" y="3802995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 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26" name="Oval 36"/>
            <p:cNvSpPr>
              <a:spLocks noChangeArrowheads="1"/>
            </p:cNvSpPr>
            <p:nvPr/>
          </p:nvSpPr>
          <p:spPr bwMode="auto">
            <a:xfrm>
              <a:off x="5605025" y="3185457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Oval 37"/>
            <p:cNvSpPr>
              <a:spLocks noChangeArrowheads="1"/>
            </p:cNvSpPr>
            <p:nvPr/>
          </p:nvSpPr>
          <p:spPr bwMode="auto">
            <a:xfrm rot="5400000">
              <a:off x="5597087" y="2659995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2" name="Groep 31"/>
          <p:cNvGrpSpPr/>
          <p:nvPr/>
        </p:nvGrpSpPr>
        <p:grpSpPr>
          <a:xfrm rot="6994668">
            <a:off x="6905240" y="819193"/>
            <a:ext cx="457200" cy="1539875"/>
            <a:chOff x="5589944" y="2652057"/>
            <a:chExt cx="457200" cy="1539875"/>
          </a:xfrm>
        </p:grpSpPr>
        <p:grpSp>
          <p:nvGrpSpPr>
            <p:cNvPr id="33" name="Group 2"/>
            <p:cNvGrpSpPr>
              <a:grpSpLocks/>
            </p:cNvGrpSpPr>
            <p:nvPr/>
          </p:nvGrpSpPr>
          <p:grpSpPr bwMode="auto">
            <a:xfrm rot="5400000">
              <a:off x="5498662" y="3520420"/>
              <a:ext cx="593725" cy="381000"/>
              <a:chOff x="1997" y="2064"/>
              <a:chExt cx="374" cy="240"/>
            </a:xfrm>
          </p:grpSpPr>
          <p:sp>
            <p:nvSpPr>
              <p:cNvPr id="40" name="AutoShape 3"/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1" name="AutoShape 4"/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34" name="Group 5"/>
            <p:cNvGrpSpPr>
              <a:grpSpLocks/>
            </p:cNvGrpSpPr>
            <p:nvPr/>
          </p:nvGrpSpPr>
          <p:grpSpPr bwMode="auto">
            <a:xfrm rot="5400000">
              <a:off x="5498662" y="2910820"/>
              <a:ext cx="593725" cy="381000"/>
              <a:chOff x="1997" y="2064"/>
              <a:chExt cx="374" cy="240"/>
            </a:xfrm>
          </p:grpSpPr>
          <p:sp>
            <p:nvSpPr>
              <p:cNvPr id="38" name="AutoShape 6"/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9" name="AutoShape 7"/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 rot="5400000">
              <a:off x="5597087" y="3802995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 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 rot="14605332">
              <a:off x="5605025" y="3185457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 rot="5400000">
              <a:off x="5597087" y="2659995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Groep 41"/>
          <p:cNvGrpSpPr/>
          <p:nvPr/>
        </p:nvGrpSpPr>
        <p:grpSpPr>
          <a:xfrm rot="2155168">
            <a:off x="1272819" y="1115742"/>
            <a:ext cx="427038" cy="1539875"/>
            <a:chOff x="5605025" y="2652057"/>
            <a:chExt cx="427038" cy="1539875"/>
          </a:xfrm>
        </p:grpSpPr>
        <p:grpSp>
          <p:nvGrpSpPr>
            <p:cNvPr id="43" name="Group 2"/>
            <p:cNvGrpSpPr>
              <a:grpSpLocks/>
            </p:cNvGrpSpPr>
            <p:nvPr/>
          </p:nvGrpSpPr>
          <p:grpSpPr bwMode="auto">
            <a:xfrm rot="5400000">
              <a:off x="5498662" y="3520420"/>
              <a:ext cx="593725" cy="381000"/>
              <a:chOff x="1997" y="2064"/>
              <a:chExt cx="374" cy="240"/>
            </a:xfrm>
          </p:grpSpPr>
          <p:sp>
            <p:nvSpPr>
              <p:cNvPr id="50" name="AutoShape 3"/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1" name="AutoShape 4"/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44" name="Group 5"/>
            <p:cNvGrpSpPr>
              <a:grpSpLocks/>
            </p:cNvGrpSpPr>
            <p:nvPr/>
          </p:nvGrpSpPr>
          <p:grpSpPr bwMode="auto">
            <a:xfrm rot="5400000">
              <a:off x="5498662" y="2910820"/>
              <a:ext cx="593725" cy="381000"/>
              <a:chOff x="1997" y="2064"/>
              <a:chExt cx="374" cy="240"/>
            </a:xfrm>
          </p:grpSpPr>
          <p:sp>
            <p:nvSpPr>
              <p:cNvPr id="48" name="AutoShape 6"/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9" name="AutoShape 7"/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45" name="Oval 35"/>
            <p:cNvSpPr>
              <a:spLocks noChangeArrowheads="1"/>
            </p:cNvSpPr>
            <p:nvPr/>
          </p:nvSpPr>
          <p:spPr bwMode="auto">
            <a:xfrm rot="5400000">
              <a:off x="5597087" y="3802995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 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46" name="Oval 36"/>
            <p:cNvSpPr>
              <a:spLocks noChangeArrowheads="1"/>
            </p:cNvSpPr>
            <p:nvPr/>
          </p:nvSpPr>
          <p:spPr bwMode="auto">
            <a:xfrm rot="19207396">
              <a:off x="5605025" y="3185456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" name="Oval 37"/>
            <p:cNvSpPr>
              <a:spLocks noChangeArrowheads="1"/>
            </p:cNvSpPr>
            <p:nvPr/>
          </p:nvSpPr>
          <p:spPr bwMode="auto">
            <a:xfrm rot="5400000">
              <a:off x="5597087" y="2659995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2" name="Group 38"/>
          <p:cNvGrpSpPr>
            <a:grpSpLocks/>
          </p:cNvGrpSpPr>
          <p:nvPr/>
        </p:nvGrpSpPr>
        <p:grpSpPr bwMode="auto">
          <a:xfrm rot="8001713">
            <a:off x="6036284" y="5875888"/>
            <a:ext cx="1071563" cy="685800"/>
            <a:chOff x="1968" y="912"/>
            <a:chExt cx="963" cy="673"/>
          </a:xfrm>
        </p:grpSpPr>
        <p:sp>
          <p:nvSpPr>
            <p:cNvPr id="53" name="Rectangle 39"/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54" name="Rectangle 40"/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55" name="Oval 41"/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56" name="Oval 42"/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57" name="Oval 43"/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58" name="Group 38"/>
          <p:cNvGrpSpPr>
            <a:grpSpLocks/>
          </p:cNvGrpSpPr>
          <p:nvPr/>
        </p:nvGrpSpPr>
        <p:grpSpPr bwMode="auto">
          <a:xfrm rot="9233764">
            <a:off x="2231535" y="5041895"/>
            <a:ext cx="1071563" cy="685800"/>
            <a:chOff x="1968" y="912"/>
            <a:chExt cx="963" cy="673"/>
          </a:xfrm>
        </p:grpSpPr>
        <p:sp>
          <p:nvSpPr>
            <p:cNvPr id="59" name="Rectangle 39"/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60" name="Rectangle 40"/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61" name="Oval 41"/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62" name="Oval 42"/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63" name="Oval 43"/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64" name="Group 38"/>
          <p:cNvGrpSpPr>
            <a:grpSpLocks/>
          </p:cNvGrpSpPr>
          <p:nvPr/>
        </p:nvGrpSpPr>
        <p:grpSpPr bwMode="auto">
          <a:xfrm rot="19573182">
            <a:off x="1796032" y="5643925"/>
            <a:ext cx="1071563" cy="685800"/>
            <a:chOff x="1968" y="912"/>
            <a:chExt cx="963" cy="673"/>
          </a:xfrm>
        </p:grpSpPr>
        <p:sp>
          <p:nvSpPr>
            <p:cNvPr id="65" name="Rectangle 39"/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66" name="Rectangle 40"/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67" name="Oval 41"/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68" name="Oval 42"/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69" name="Oval 43"/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70" name="Group 38"/>
          <p:cNvGrpSpPr>
            <a:grpSpLocks/>
          </p:cNvGrpSpPr>
          <p:nvPr/>
        </p:nvGrpSpPr>
        <p:grpSpPr bwMode="auto">
          <a:xfrm rot="20917401">
            <a:off x="3082562" y="5007953"/>
            <a:ext cx="1071563" cy="685800"/>
            <a:chOff x="1968" y="912"/>
            <a:chExt cx="963" cy="673"/>
          </a:xfrm>
        </p:grpSpPr>
        <p:sp>
          <p:nvSpPr>
            <p:cNvPr id="71" name="Rectangle 39"/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72" name="Rectangle 40"/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73" name="Oval 41"/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74" name="Oval 42"/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5" name="Oval 43"/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76" name="Group 38"/>
          <p:cNvGrpSpPr>
            <a:grpSpLocks/>
          </p:cNvGrpSpPr>
          <p:nvPr/>
        </p:nvGrpSpPr>
        <p:grpSpPr bwMode="auto">
          <a:xfrm rot="20890350">
            <a:off x="2708422" y="5757841"/>
            <a:ext cx="1071563" cy="685800"/>
            <a:chOff x="1968" y="912"/>
            <a:chExt cx="963" cy="673"/>
          </a:xfrm>
        </p:grpSpPr>
        <p:sp>
          <p:nvSpPr>
            <p:cNvPr id="77" name="Rectangle 39"/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78" name="Rectangle 40"/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79" name="Oval 41"/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80" name="Oval 42"/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81" name="Oval 43"/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82" name="Group 38"/>
          <p:cNvGrpSpPr>
            <a:grpSpLocks/>
          </p:cNvGrpSpPr>
          <p:nvPr/>
        </p:nvGrpSpPr>
        <p:grpSpPr bwMode="auto">
          <a:xfrm rot="3694199">
            <a:off x="3450729" y="5646977"/>
            <a:ext cx="1071563" cy="685800"/>
            <a:chOff x="1968" y="912"/>
            <a:chExt cx="963" cy="673"/>
          </a:xfrm>
        </p:grpSpPr>
        <p:sp>
          <p:nvSpPr>
            <p:cNvPr id="83" name="Rectangle 39"/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84" name="Rectangle 40"/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85" name="Oval 41"/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86" name="Oval 42"/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87" name="Oval 43"/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88" name="Group 38"/>
          <p:cNvGrpSpPr>
            <a:grpSpLocks/>
          </p:cNvGrpSpPr>
          <p:nvPr/>
        </p:nvGrpSpPr>
        <p:grpSpPr bwMode="auto">
          <a:xfrm rot="1021399">
            <a:off x="6269310" y="5138373"/>
            <a:ext cx="1071563" cy="685800"/>
            <a:chOff x="1968" y="912"/>
            <a:chExt cx="963" cy="673"/>
          </a:xfrm>
        </p:grpSpPr>
        <p:sp>
          <p:nvSpPr>
            <p:cNvPr id="89" name="Rectangle 39"/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90" name="Rectangle 40"/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91" name="Oval 41"/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92" name="Oval 42"/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93" name="Oval 43"/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94" name="Group 38"/>
          <p:cNvGrpSpPr>
            <a:grpSpLocks/>
          </p:cNvGrpSpPr>
          <p:nvPr/>
        </p:nvGrpSpPr>
        <p:grpSpPr bwMode="auto">
          <a:xfrm rot="1044756">
            <a:off x="4556686" y="5255223"/>
            <a:ext cx="1071563" cy="685800"/>
            <a:chOff x="1968" y="912"/>
            <a:chExt cx="963" cy="673"/>
          </a:xfrm>
        </p:grpSpPr>
        <p:sp>
          <p:nvSpPr>
            <p:cNvPr id="95" name="Rectangle 39"/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96" name="Rectangle 40"/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97" name="Oval 41"/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98" name="Oval 42"/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99" name="Oval 43"/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00" name="Group 38"/>
          <p:cNvGrpSpPr>
            <a:grpSpLocks/>
          </p:cNvGrpSpPr>
          <p:nvPr/>
        </p:nvGrpSpPr>
        <p:grpSpPr bwMode="auto">
          <a:xfrm>
            <a:off x="4311144" y="5889254"/>
            <a:ext cx="1071563" cy="685800"/>
            <a:chOff x="1968" y="912"/>
            <a:chExt cx="963" cy="673"/>
          </a:xfrm>
        </p:grpSpPr>
        <p:sp>
          <p:nvSpPr>
            <p:cNvPr id="101" name="Rectangle 39"/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02" name="Rectangle 40"/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03" name="Oval 41"/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04" name="Oval 42"/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05" name="Oval 43"/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06" name="Group 38"/>
          <p:cNvGrpSpPr>
            <a:grpSpLocks/>
          </p:cNvGrpSpPr>
          <p:nvPr/>
        </p:nvGrpSpPr>
        <p:grpSpPr bwMode="auto">
          <a:xfrm rot="5400000">
            <a:off x="5355941" y="5596797"/>
            <a:ext cx="1071563" cy="685800"/>
            <a:chOff x="1968" y="912"/>
            <a:chExt cx="963" cy="673"/>
          </a:xfrm>
        </p:grpSpPr>
        <p:sp>
          <p:nvSpPr>
            <p:cNvPr id="107" name="Rectangle 39"/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08" name="Rectangle 40"/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09" name="Oval 41"/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10" name="Oval 42"/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11" name="Oval 43"/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113" name="Text Box 55"/>
          <p:cNvSpPr txBox="1">
            <a:spLocks noChangeArrowheads="1"/>
          </p:cNvSpPr>
          <p:nvPr/>
        </p:nvSpPr>
        <p:spPr bwMode="auto">
          <a:xfrm>
            <a:off x="517088" y="289479"/>
            <a:ext cx="838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/>
              <a:t>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2 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    CO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2 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    5		           10		         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5                      10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    </a:t>
            </a: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grpSp>
        <p:nvGrpSpPr>
          <p:cNvPr id="117" name="Groep 116"/>
          <p:cNvGrpSpPr/>
          <p:nvPr/>
        </p:nvGrpSpPr>
        <p:grpSpPr>
          <a:xfrm>
            <a:off x="517088" y="261475"/>
            <a:ext cx="8382000" cy="437791"/>
            <a:chOff x="584200" y="2520950"/>
            <a:chExt cx="8382000" cy="437791"/>
          </a:xfrm>
        </p:grpSpPr>
        <p:sp>
          <p:nvSpPr>
            <p:cNvPr id="118" name="Text Box 55"/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 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CH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4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     2 O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         CO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2 H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O (l)</a:t>
              </a:r>
              <a:endParaRPr lang="nl-NL" altLang="nl-NL" sz="20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9" name="Line 56"/>
            <p:cNvSpPr>
              <a:spLocks noChangeShapeType="1"/>
            </p:cNvSpPr>
            <p:nvPr/>
          </p:nvSpPr>
          <p:spPr bwMode="auto">
            <a:xfrm>
              <a:off x="4244975" y="2749550"/>
              <a:ext cx="777875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0" name="Text Box 57"/>
            <p:cNvSpPr txBox="1">
              <a:spLocks noChangeArrowheads="1"/>
            </p:cNvSpPr>
            <p:nvPr/>
          </p:nvSpPr>
          <p:spPr bwMode="auto">
            <a:xfrm>
              <a:off x="6950134" y="2527854"/>
              <a:ext cx="5048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1" name="Text Box 58"/>
            <p:cNvSpPr txBox="1">
              <a:spLocks noChangeArrowheads="1"/>
            </p:cNvSpPr>
            <p:nvPr/>
          </p:nvSpPr>
          <p:spPr bwMode="auto">
            <a:xfrm>
              <a:off x="2212361" y="2520950"/>
              <a:ext cx="5032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94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5"/>
          <p:cNvSpPr txBox="1">
            <a:spLocks noChangeArrowheads="1"/>
          </p:cNvSpPr>
          <p:nvPr/>
        </p:nvSpPr>
        <p:spPr bwMode="auto">
          <a:xfrm>
            <a:off x="517088" y="289479"/>
            <a:ext cx="862691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/>
              <a:t>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2 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    CO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2 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     1	           :		2                 :               1               :           2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     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5		           10		         5                         10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    </a:t>
            </a: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ep 9"/>
          <p:cNvGrpSpPr/>
          <p:nvPr/>
        </p:nvGrpSpPr>
        <p:grpSpPr>
          <a:xfrm>
            <a:off x="517088" y="261475"/>
            <a:ext cx="8382000" cy="437791"/>
            <a:chOff x="584200" y="2520950"/>
            <a:chExt cx="8382000" cy="437791"/>
          </a:xfrm>
        </p:grpSpPr>
        <p:sp>
          <p:nvSpPr>
            <p:cNvPr id="11" name="Text Box 55"/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 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CH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4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     2 O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         CO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2 H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O (l)</a:t>
              </a:r>
              <a:endParaRPr lang="nl-NL" altLang="nl-NL" sz="20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Line 56"/>
            <p:cNvSpPr>
              <a:spLocks noChangeShapeType="1"/>
            </p:cNvSpPr>
            <p:nvPr/>
          </p:nvSpPr>
          <p:spPr bwMode="auto">
            <a:xfrm>
              <a:off x="4244975" y="2749550"/>
              <a:ext cx="777875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 Box 57"/>
            <p:cNvSpPr txBox="1">
              <a:spLocks noChangeArrowheads="1"/>
            </p:cNvSpPr>
            <p:nvPr/>
          </p:nvSpPr>
          <p:spPr bwMode="auto">
            <a:xfrm>
              <a:off x="6950134" y="2527854"/>
              <a:ext cx="5048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Text Box 58"/>
            <p:cNvSpPr txBox="1">
              <a:spLocks noChangeArrowheads="1"/>
            </p:cNvSpPr>
            <p:nvPr/>
          </p:nvSpPr>
          <p:spPr bwMode="auto">
            <a:xfrm>
              <a:off x="2212361" y="2520950"/>
              <a:ext cx="5032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169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5"/>
          <p:cNvSpPr txBox="1">
            <a:spLocks noChangeArrowheads="1"/>
          </p:cNvSpPr>
          <p:nvPr/>
        </p:nvSpPr>
        <p:spPr bwMode="auto">
          <a:xfrm>
            <a:off x="517088" y="289479"/>
            <a:ext cx="862691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/>
              <a:t>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2 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    CO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2 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     1	           :		2                 :               1               :           2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     5		           10		         5                         10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    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5 triljard                  10 triljard                     5 triljard             10 triljard</a:t>
            </a:r>
            <a:endParaRPr lang="nl-NL" altLang="nl-N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ep 9"/>
          <p:cNvGrpSpPr/>
          <p:nvPr/>
        </p:nvGrpSpPr>
        <p:grpSpPr>
          <a:xfrm>
            <a:off x="517088" y="261475"/>
            <a:ext cx="8382000" cy="437791"/>
            <a:chOff x="584200" y="2520950"/>
            <a:chExt cx="8382000" cy="437791"/>
          </a:xfrm>
        </p:grpSpPr>
        <p:sp>
          <p:nvSpPr>
            <p:cNvPr id="11" name="Text Box 55"/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 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CH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4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     2 O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         CO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2 H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O (l)</a:t>
              </a:r>
              <a:endParaRPr lang="nl-NL" altLang="nl-NL" sz="20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Line 56"/>
            <p:cNvSpPr>
              <a:spLocks noChangeShapeType="1"/>
            </p:cNvSpPr>
            <p:nvPr/>
          </p:nvSpPr>
          <p:spPr bwMode="auto">
            <a:xfrm>
              <a:off x="4244975" y="2749550"/>
              <a:ext cx="777875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 Box 57"/>
            <p:cNvSpPr txBox="1">
              <a:spLocks noChangeArrowheads="1"/>
            </p:cNvSpPr>
            <p:nvPr/>
          </p:nvSpPr>
          <p:spPr bwMode="auto">
            <a:xfrm>
              <a:off x="6950134" y="2527854"/>
              <a:ext cx="5048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Text Box 58"/>
            <p:cNvSpPr txBox="1">
              <a:spLocks noChangeArrowheads="1"/>
            </p:cNvSpPr>
            <p:nvPr/>
          </p:nvSpPr>
          <p:spPr bwMode="auto">
            <a:xfrm>
              <a:off x="2212361" y="2520950"/>
              <a:ext cx="5032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135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5"/>
          <p:cNvSpPr txBox="1">
            <a:spLocks noChangeArrowheads="1"/>
          </p:cNvSpPr>
          <p:nvPr/>
        </p:nvSpPr>
        <p:spPr bwMode="auto">
          <a:xfrm>
            <a:off x="684868" y="178964"/>
            <a:ext cx="8382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/>
              <a:t>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2 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    CO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2 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		:	2	     :	          1		:                    </a:t>
            </a: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De </a:t>
            </a:r>
            <a:r>
              <a:rPr lang="en-US" altLang="nl-NL" sz="2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massa</a:t>
            </a:r>
            <a:r>
              <a:rPr lang="en-US" altLang="nl-NL" sz="2000" b="1" dirty="0" err="1">
                <a:solidFill>
                  <a:srgbClr val="00B050"/>
                </a:solidFill>
                <a:latin typeface="Arial" panose="020B0604020202020204" pitchFamily="34" charset="0"/>
              </a:rPr>
              <a:t>verhouding</a:t>
            </a: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 </a:t>
            </a:r>
            <a:r>
              <a:rPr lang="en-US" altLang="nl-NL" sz="2000" b="1" dirty="0" err="1">
                <a:solidFill>
                  <a:srgbClr val="00B050"/>
                </a:solidFill>
                <a:latin typeface="Arial" panose="020B0604020202020204" pitchFamily="34" charset="0"/>
              </a:rPr>
              <a:t>waarin</a:t>
            </a: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 de  </a:t>
            </a:r>
            <a:r>
              <a:rPr lang="en-US" altLang="nl-NL" sz="2000" b="1" dirty="0" err="1">
                <a:solidFill>
                  <a:srgbClr val="00B050"/>
                </a:solidFill>
                <a:latin typeface="Arial" panose="020B0604020202020204" pitchFamily="34" charset="0"/>
              </a:rPr>
              <a:t>stoffen</a:t>
            </a: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 </a:t>
            </a:r>
            <a:r>
              <a:rPr lang="en-US" altLang="nl-NL" sz="2000" b="1" dirty="0" err="1">
                <a:solidFill>
                  <a:srgbClr val="00B050"/>
                </a:solidFill>
                <a:latin typeface="Arial" panose="020B0604020202020204" pitchFamily="34" charset="0"/>
              </a:rPr>
              <a:t>reageren</a:t>
            </a: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 en </a:t>
            </a:r>
            <a:r>
              <a:rPr lang="en-US" altLang="nl-NL" sz="2000" b="1" dirty="0" err="1">
                <a:solidFill>
                  <a:srgbClr val="00B050"/>
                </a:solidFill>
                <a:latin typeface="Arial" panose="020B0604020202020204" pitchFamily="34" charset="0"/>
              </a:rPr>
              <a:t>ontstaan</a:t>
            </a: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grpSp>
        <p:nvGrpSpPr>
          <p:cNvPr id="54" name="Groep 53"/>
          <p:cNvGrpSpPr/>
          <p:nvPr/>
        </p:nvGrpSpPr>
        <p:grpSpPr>
          <a:xfrm>
            <a:off x="517088" y="261475"/>
            <a:ext cx="8382000" cy="437791"/>
            <a:chOff x="584200" y="2520950"/>
            <a:chExt cx="8382000" cy="437791"/>
          </a:xfrm>
        </p:grpSpPr>
        <p:sp>
          <p:nvSpPr>
            <p:cNvPr id="55" name="Text Box 55"/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 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CH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4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     2 O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         CO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2 H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O (l)</a:t>
              </a:r>
              <a:endParaRPr lang="nl-NL" altLang="nl-NL" sz="20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>
              <a:off x="4244975" y="2749550"/>
              <a:ext cx="777875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7" name="Text Box 57"/>
            <p:cNvSpPr txBox="1">
              <a:spLocks noChangeArrowheads="1"/>
            </p:cNvSpPr>
            <p:nvPr/>
          </p:nvSpPr>
          <p:spPr bwMode="auto">
            <a:xfrm>
              <a:off x="6950134" y="2527854"/>
              <a:ext cx="5048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Text Box 58"/>
            <p:cNvSpPr txBox="1">
              <a:spLocks noChangeArrowheads="1"/>
            </p:cNvSpPr>
            <p:nvPr/>
          </p:nvSpPr>
          <p:spPr bwMode="auto">
            <a:xfrm>
              <a:off x="2212361" y="2520950"/>
              <a:ext cx="5032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2954864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9">
            <a:extLst>
              <a:ext uri="{FF2B5EF4-FFF2-40B4-BE49-F238E27FC236}">
                <a16:creationId xmlns:a16="http://schemas.microsoft.com/office/drawing/2014/main" id="{CED39DD8-6926-43BF-A3BB-B67F7D313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249238"/>
            <a:ext cx="881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>
                <a:latin typeface="Arial" panose="020B0604020202020204" pitchFamily="34" charset="0"/>
              </a:rPr>
              <a:t>Verbranding van het gas ethaan, C</a:t>
            </a:r>
            <a:r>
              <a:rPr lang="en-US" altLang="nl-NL" sz="1800" b="1" baseline="-25000">
                <a:latin typeface="Arial" panose="020B0604020202020204" pitchFamily="34" charset="0"/>
              </a:rPr>
              <a:t>2</a:t>
            </a:r>
            <a:r>
              <a:rPr lang="en-US" altLang="nl-NL" sz="1800">
                <a:latin typeface="Arial" panose="020B0604020202020204" pitchFamily="34" charset="0"/>
              </a:rPr>
              <a:t>H</a:t>
            </a:r>
            <a:r>
              <a:rPr lang="en-US" altLang="nl-NL" sz="1800" b="1" baseline="-25000">
                <a:latin typeface="Arial" panose="020B0604020202020204" pitchFamily="34" charset="0"/>
              </a:rPr>
              <a:t>6</a:t>
            </a:r>
            <a:r>
              <a:rPr lang="en-US" altLang="nl-NL" sz="1800">
                <a:latin typeface="Arial" panose="020B0604020202020204" pitchFamily="34" charset="0"/>
              </a:rPr>
              <a:t>.   </a:t>
            </a:r>
            <a:endParaRPr lang="nl-NL" altLang="nl-NL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5"/>
          <p:cNvSpPr txBox="1">
            <a:spLocks noChangeArrowheads="1"/>
          </p:cNvSpPr>
          <p:nvPr/>
        </p:nvSpPr>
        <p:spPr bwMode="auto">
          <a:xfrm>
            <a:off x="684868" y="178964"/>
            <a:ext cx="8382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/>
              <a:t>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2 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    CO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2 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		:	2	     :	          1		:                    </a:t>
            </a: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De </a:t>
            </a:r>
            <a:r>
              <a:rPr lang="en-US" altLang="nl-NL" sz="2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massa</a:t>
            </a:r>
            <a:r>
              <a:rPr lang="en-US" altLang="nl-NL" sz="2000" b="1" dirty="0" err="1">
                <a:solidFill>
                  <a:srgbClr val="00B050"/>
                </a:solidFill>
                <a:latin typeface="Arial" panose="020B0604020202020204" pitchFamily="34" charset="0"/>
              </a:rPr>
              <a:t>verhouding</a:t>
            </a: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 </a:t>
            </a:r>
            <a:r>
              <a:rPr lang="en-US" altLang="nl-NL" sz="2000" b="1" dirty="0" err="1">
                <a:solidFill>
                  <a:srgbClr val="00B050"/>
                </a:solidFill>
                <a:latin typeface="Arial" panose="020B0604020202020204" pitchFamily="34" charset="0"/>
              </a:rPr>
              <a:t>waarin</a:t>
            </a: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 de  </a:t>
            </a:r>
            <a:r>
              <a:rPr lang="en-US" altLang="nl-NL" sz="2000" b="1" dirty="0" err="1">
                <a:solidFill>
                  <a:srgbClr val="00B050"/>
                </a:solidFill>
                <a:latin typeface="Arial" panose="020B0604020202020204" pitchFamily="34" charset="0"/>
              </a:rPr>
              <a:t>stoffen</a:t>
            </a: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 </a:t>
            </a:r>
            <a:r>
              <a:rPr lang="en-US" altLang="nl-NL" sz="2000" b="1" dirty="0" err="1">
                <a:solidFill>
                  <a:srgbClr val="00B050"/>
                </a:solidFill>
                <a:latin typeface="Arial" panose="020B0604020202020204" pitchFamily="34" charset="0"/>
              </a:rPr>
              <a:t>reageren</a:t>
            </a: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 en </a:t>
            </a:r>
            <a:r>
              <a:rPr lang="en-US" altLang="nl-NL" sz="2000" b="1" dirty="0" err="1">
                <a:solidFill>
                  <a:srgbClr val="00B050"/>
                </a:solidFill>
                <a:latin typeface="Arial" panose="020B0604020202020204" pitchFamily="34" charset="0"/>
              </a:rPr>
              <a:t>ontstaan</a:t>
            </a: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 rot="5400000">
            <a:off x="5666442" y="2587862"/>
            <a:ext cx="593725" cy="381000"/>
            <a:chOff x="1997" y="2064"/>
            <a:chExt cx="374" cy="240"/>
          </a:xfrm>
        </p:grpSpPr>
        <p:sp>
          <p:nvSpPr>
            <p:cNvPr id="52" name="AutoShape 3"/>
            <p:cNvSpPr>
              <a:spLocks noChangeArrowheads="1"/>
            </p:cNvSpPr>
            <p:nvPr/>
          </p:nvSpPr>
          <p:spPr bwMode="auto">
            <a:xfrm rot="10800000">
              <a:off x="1997" y="2064"/>
              <a:ext cx="374" cy="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3" name="AutoShape 4"/>
            <p:cNvSpPr>
              <a:spLocks noChangeArrowheads="1"/>
            </p:cNvSpPr>
            <p:nvPr/>
          </p:nvSpPr>
          <p:spPr bwMode="auto">
            <a:xfrm>
              <a:off x="1997" y="2124"/>
              <a:ext cx="374" cy="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12" name="Group 5"/>
          <p:cNvGrpSpPr>
            <a:grpSpLocks/>
          </p:cNvGrpSpPr>
          <p:nvPr/>
        </p:nvGrpSpPr>
        <p:grpSpPr bwMode="auto">
          <a:xfrm rot="5400000">
            <a:off x="5666442" y="1978262"/>
            <a:ext cx="593725" cy="381000"/>
            <a:chOff x="1997" y="2064"/>
            <a:chExt cx="374" cy="240"/>
          </a:xfrm>
        </p:grpSpPr>
        <p:sp>
          <p:nvSpPr>
            <p:cNvPr id="50" name="AutoShape 6"/>
            <p:cNvSpPr>
              <a:spLocks noChangeArrowheads="1"/>
            </p:cNvSpPr>
            <p:nvPr/>
          </p:nvSpPr>
          <p:spPr bwMode="auto">
            <a:xfrm rot="10800000">
              <a:off x="1997" y="2064"/>
              <a:ext cx="374" cy="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1" name="AutoShape 7"/>
            <p:cNvSpPr>
              <a:spLocks noChangeArrowheads="1"/>
            </p:cNvSpPr>
            <p:nvPr/>
          </p:nvSpPr>
          <p:spPr bwMode="auto">
            <a:xfrm>
              <a:off x="1997" y="2124"/>
              <a:ext cx="374" cy="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13" name="Rectangle 8"/>
          <p:cNvSpPr>
            <a:spLocks noChangeArrowheads="1"/>
          </p:cNvSpPr>
          <p:nvPr/>
        </p:nvSpPr>
        <p:spPr bwMode="auto">
          <a:xfrm rot="19800000">
            <a:off x="913468" y="2481499"/>
            <a:ext cx="195262" cy="107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 rot="5400000">
            <a:off x="1160324" y="2691843"/>
            <a:ext cx="212725" cy="9683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4318655" y="2440224"/>
            <a:ext cx="762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6930093" y="2073512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>
                <a:latin typeface="Arial" panose="020B0604020202020204" pitchFamily="34" charset="0"/>
              </a:rPr>
              <a:t>+</a:t>
            </a:r>
            <a:endParaRPr lang="nl-NL" altLang="nl-NL" b="1">
              <a:latin typeface="Arial" panose="020B0604020202020204" pitchFamily="34" charset="0"/>
            </a:endParaRPr>
          </a:p>
        </p:txBody>
      </p: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7529148" y="2527537"/>
            <a:ext cx="1071563" cy="685800"/>
            <a:chOff x="1968" y="912"/>
            <a:chExt cx="963" cy="673"/>
          </a:xfrm>
        </p:grpSpPr>
        <p:sp>
          <p:nvSpPr>
            <p:cNvPr id="45" name="Rectangle 21"/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47" name="Oval 23"/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48" name="Oval 24"/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49" name="Oval 25"/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2297768" y="2141774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b="1" dirty="0">
                <a:latin typeface="Arial" panose="020B0604020202020204" pitchFamily="34" charset="0"/>
              </a:rPr>
              <a:t>+</a:t>
            </a:r>
            <a:endParaRPr lang="nl-NL" altLang="nl-NL" b="1" dirty="0">
              <a:latin typeface="Arial" panose="020B0604020202020204" pitchFamily="34" charset="0"/>
            </a:endParaRP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 rot="1800000">
            <a:off x="1446868" y="2481499"/>
            <a:ext cx="195262" cy="107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 rot="5400000">
            <a:off x="1160324" y="2082243"/>
            <a:ext cx="212725" cy="9683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1065868" y="2176699"/>
            <a:ext cx="427037" cy="457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endParaRPr lang="nl-NL" altLang="nl-NL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" name="Oval 31"/>
          <p:cNvSpPr>
            <a:spLocks noChangeArrowheads="1"/>
          </p:cNvSpPr>
          <p:nvPr/>
        </p:nvSpPr>
        <p:spPr bwMode="auto">
          <a:xfrm>
            <a:off x="684868" y="2481499"/>
            <a:ext cx="374650" cy="34131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H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23" name="Oval 32"/>
          <p:cNvSpPr>
            <a:spLocks noChangeArrowheads="1"/>
          </p:cNvSpPr>
          <p:nvPr/>
        </p:nvSpPr>
        <p:spPr bwMode="auto">
          <a:xfrm>
            <a:off x="1523068" y="2481499"/>
            <a:ext cx="374650" cy="342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H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24" name="Oval 33"/>
          <p:cNvSpPr>
            <a:spLocks noChangeArrowheads="1"/>
          </p:cNvSpPr>
          <p:nvPr/>
        </p:nvSpPr>
        <p:spPr bwMode="auto">
          <a:xfrm>
            <a:off x="1065868" y="2710099"/>
            <a:ext cx="374650" cy="342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latin typeface="Arial" panose="020B0604020202020204" pitchFamily="34" charset="0"/>
              </a:rPr>
              <a:t>H</a:t>
            </a:r>
            <a:endParaRPr lang="nl-NL" altLang="nl-NL" sz="1800" b="1">
              <a:latin typeface="Arial" panose="020B0604020202020204" pitchFamily="34" charset="0"/>
            </a:endParaRPr>
          </a:p>
        </p:txBody>
      </p:sp>
      <p:sp>
        <p:nvSpPr>
          <p:cNvPr id="25" name="Oval 34"/>
          <p:cNvSpPr>
            <a:spLocks noChangeArrowheads="1"/>
          </p:cNvSpPr>
          <p:nvPr/>
        </p:nvSpPr>
        <p:spPr bwMode="auto">
          <a:xfrm>
            <a:off x="1065868" y="1719499"/>
            <a:ext cx="374650" cy="342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 dirty="0">
                <a:latin typeface="Arial" panose="020B0604020202020204" pitchFamily="34" charset="0"/>
              </a:rPr>
              <a:t>H</a:t>
            </a:r>
            <a:endParaRPr lang="nl-NL" altLang="nl-NL" sz="1800" b="1" dirty="0">
              <a:latin typeface="Arial" panose="020B0604020202020204" pitchFamily="34" charset="0"/>
            </a:endParaRPr>
          </a:p>
        </p:txBody>
      </p:sp>
      <p:sp>
        <p:nvSpPr>
          <p:cNvPr id="26" name="Oval 35"/>
          <p:cNvSpPr>
            <a:spLocks noChangeArrowheads="1"/>
          </p:cNvSpPr>
          <p:nvPr/>
        </p:nvSpPr>
        <p:spPr bwMode="auto">
          <a:xfrm rot="5400000">
            <a:off x="5764867" y="2870437"/>
            <a:ext cx="396875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 b="1" dirty="0">
                <a:latin typeface="Arial" panose="020B0604020202020204" pitchFamily="34" charset="0"/>
              </a:rPr>
              <a:t>O </a:t>
            </a:r>
            <a:endParaRPr lang="nl-NL" altLang="nl-NL" sz="1800" b="1" dirty="0">
              <a:latin typeface="Arial" panose="020B0604020202020204" pitchFamily="34" charset="0"/>
            </a:endParaRPr>
          </a:p>
        </p:txBody>
      </p:sp>
      <p:sp>
        <p:nvSpPr>
          <p:cNvPr id="27" name="Oval 36"/>
          <p:cNvSpPr>
            <a:spLocks noChangeArrowheads="1"/>
          </p:cNvSpPr>
          <p:nvPr/>
        </p:nvSpPr>
        <p:spPr bwMode="auto">
          <a:xfrm>
            <a:off x="5772805" y="2252899"/>
            <a:ext cx="427038" cy="457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endParaRPr lang="nl-NL" altLang="nl-N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37"/>
          <p:cNvSpPr>
            <a:spLocks noChangeArrowheads="1"/>
          </p:cNvSpPr>
          <p:nvPr/>
        </p:nvSpPr>
        <p:spPr bwMode="auto">
          <a:xfrm rot="5400000">
            <a:off x="5764867" y="1727437"/>
            <a:ext cx="396875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 dirty="0">
                <a:latin typeface="Arial" panose="020B0604020202020204" pitchFamily="34" charset="0"/>
              </a:rPr>
              <a:t>O</a:t>
            </a:r>
            <a:endParaRPr lang="nl-NL" altLang="nl-NL" sz="1800" b="1" dirty="0">
              <a:latin typeface="Arial" panose="020B0604020202020204" pitchFamily="34" charset="0"/>
            </a:endParaRPr>
          </a:p>
        </p:txBody>
      </p:sp>
      <p:grpSp>
        <p:nvGrpSpPr>
          <p:cNvPr id="29" name="Group 38"/>
          <p:cNvGrpSpPr>
            <a:grpSpLocks/>
          </p:cNvGrpSpPr>
          <p:nvPr/>
        </p:nvGrpSpPr>
        <p:grpSpPr bwMode="auto">
          <a:xfrm>
            <a:off x="7526910" y="1719499"/>
            <a:ext cx="1071563" cy="685800"/>
            <a:chOff x="1968" y="912"/>
            <a:chExt cx="963" cy="673"/>
          </a:xfrm>
        </p:grpSpPr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30" name="Group 44"/>
          <p:cNvGrpSpPr>
            <a:grpSpLocks/>
          </p:cNvGrpSpPr>
          <p:nvPr/>
        </p:nvGrpSpPr>
        <p:grpSpPr bwMode="auto">
          <a:xfrm>
            <a:off x="2861571" y="2679937"/>
            <a:ext cx="990600" cy="381000"/>
            <a:chOff x="4416" y="2016"/>
            <a:chExt cx="960" cy="384"/>
          </a:xfrm>
        </p:grpSpPr>
        <p:sp>
          <p:nvSpPr>
            <p:cNvPr id="36" name="AutoShape 45"/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" name="AutoShape 46"/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8" name="Oval 47"/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39" name="Oval 48"/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31" name="Group 49"/>
          <p:cNvGrpSpPr>
            <a:grpSpLocks/>
          </p:cNvGrpSpPr>
          <p:nvPr/>
        </p:nvGrpSpPr>
        <p:grpSpPr bwMode="auto">
          <a:xfrm>
            <a:off x="2901398" y="1833799"/>
            <a:ext cx="990600" cy="381000"/>
            <a:chOff x="4416" y="2016"/>
            <a:chExt cx="960" cy="384"/>
          </a:xfrm>
        </p:grpSpPr>
        <p:sp>
          <p:nvSpPr>
            <p:cNvPr id="32" name="AutoShape 50"/>
            <p:cNvSpPr>
              <a:spLocks noChangeArrowheads="1"/>
            </p:cNvSpPr>
            <p:nvPr/>
          </p:nvSpPr>
          <p:spPr bwMode="auto">
            <a:xfrm rot="10800000">
              <a:off x="4608" y="2016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" name="AutoShape 51"/>
            <p:cNvSpPr>
              <a:spLocks noChangeArrowheads="1"/>
            </p:cNvSpPr>
            <p:nvPr/>
          </p:nvSpPr>
          <p:spPr bwMode="auto">
            <a:xfrm>
              <a:off x="4608" y="2112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63" y="11399"/>
                  </a:moveTo>
                  <a:cubicBezTo>
                    <a:pt x="4444" y="11200"/>
                    <a:pt x="4435" y="11000"/>
                    <a:pt x="4435" y="10800"/>
                  </a:cubicBezTo>
                  <a:cubicBezTo>
                    <a:pt x="4435" y="7284"/>
                    <a:pt x="7284" y="4435"/>
                    <a:pt x="10800" y="4435"/>
                  </a:cubicBezTo>
                  <a:cubicBezTo>
                    <a:pt x="14315" y="4435"/>
                    <a:pt x="17165" y="7284"/>
                    <a:pt x="17165" y="10800"/>
                  </a:cubicBezTo>
                  <a:cubicBezTo>
                    <a:pt x="17165" y="11000"/>
                    <a:pt x="17155" y="11200"/>
                    <a:pt x="17136" y="11399"/>
                  </a:cubicBezTo>
                  <a:lnTo>
                    <a:pt x="21551" y="11818"/>
                  </a:lnTo>
                  <a:cubicBezTo>
                    <a:pt x="21583" y="11479"/>
                    <a:pt x="21600" y="111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39"/>
                    <a:pt x="16" y="11479"/>
                    <a:pt x="48" y="11818"/>
                  </a:cubicBezTo>
                  <a:lnTo>
                    <a:pt x="4463" y="1139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" name="Oval 52"/>
            <p:cNvSpPr>
              <a:spLocks noChangeArrowheads="1"/>
            </p:cNvSpPr>
            <p:nvPr/>
          </p:nvSpPr>
          <p:spPr bwMode="auto">
            <a:xfrm>
              <a:off x="4416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35" name="Oval 53"/>
            <p:cNvSpPr>
              <a:spLocks noChangeArrowheads="1"/>
            </p:cNvSpPr>
            <p:nvPr/>
          </p:nvSpPr>
          <p:spPr bwMode="auto">
            <a:xfrm>
              <a:off x="4992" y="2016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4" name="Groep 53"/>
          <p:cNvGrpSpPr/>
          <p:nvPr/>
        </p:nvGrpSpPr>
        <p:grpSpPr>
          <a:xfrm>
            <a:off x="517088" y="261475"/>
            <a:ext cx="8382000" cy="437791"/>
            <a:chOff x="584200" y="2520950"/>
            <a:chExt cx="8382000" cy="437791"/>
          </a:xfrm>
        </p:grpSpPr>
        <p:sp>
          <p:nvSpPr>
            <p:cNvPr id="55" name="Text Box 55"/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 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CH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4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     2 O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         CO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2 H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O (l)</a:t>
              </a:r>
              <a:endParaRPr lang="nl-NL" altLang="nl-NL" sz="20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>
              <a:off x="4244975" y="2749550"/>
              <a:ext cx="777875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7" name="Text Box 57"/>
            <p:cNvSpPr txBox="1">
              <a:spLocks noChangeArrowheads="1"/>
            </p:cNvSpPr>
            <p:nvPr/>
          </p:nvSpPr>
          <p:spPr bwMode="auto">
            <a:xfrm>
              <a:off x="6950134" y="2527854"/>
              <a:ext cx="5048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Text Box 58"/>
            <p:cNvSpPr txBox="1">
              <a:spLocks noChangeArrowheads="1"/>
            </p:cNvSpPr>
            <p:nvPr/>
          </p:nvSpPr>
          <p:spPr bwMode="auto">
            <a:xfrm>
              <a:off x="2212361" y="2520950"/>
              <a:ext cx="5032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521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72675F5-EBD0-4D8B-9496-A7DC3A699D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50" r="10561" b="5015"/>
          <a:stretch/>
        </p:blipFill>
        <p:spPr>
          <a:xfrm>
            <a:off x="521292" y="421413"/>
            <a:ext cx="8241792" cy="56973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37997D14-8747-4F0C-8CD4-F862AAEB90C0}"/>
              </a:ext>
            </a:extLst>
          </p:cNvPr>
          <p:cNvSpPr/>
          <p:nvPr/>
        </p:nvSpPr>
        <p:spPr>
          <a:xfrm>
            <a:off x="4289989" y="2384275"/>
            <a:ext cx="384561" cy="3760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0CA39C28-7FB5-4982-B12A-E76B91F1FA55}"/>
              </a:ext>
            </a:extLst>
          </p:cNvPr>
          <p:cNvSpPr/>
          <p:nvPr/>
        </p:nvSpPr>
        <p:spPr>
          <a:xfrm>
            <a:off x="5766987" y="2384275"/>
            <a:ext cx="384561" cy="3760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181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5"/>
          <p:cNvSpPr txBox="1">
            <a:spLocks noChangeArrowheads="1"/>
          </p:cNvSpPr>
          <p:nvPr/>
        </p:nvSpPr>
        <p:spPr bwMode="auto">
          <a:xfrm>
            <a:off x="517088" y="289479"/>
            <a:ext cx="83820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/>
              <a:t>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2 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    CO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2 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De molecuulverhouding waarin de stoffen reageren en ontstaan is: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    1		:	2	     :	          1		:	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De massaverhouding  waarin  de  stoffen  reageren  en ontstaan is: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1x</a:t>
            </a: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12,01</a:t>
            </a:r>
            <a:r>
              <a: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	         4x</a:t>
            </a: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16,00</a:t>
            </a:r>
            <a:r>
              <a: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                 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1x12,01                2x16,00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4x  </a:t>
            </a: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1,008</a:t>
            </a:r>
            <a:r>
              <a: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                                                     </a:t>
            </a:r>
            <a:r>
              <a:rPr lang="nl-NL" altLang="nl-NL" sz="200" b="1" dirty="0">
                <a:solidFill>
                  <a:srgbClr val="00B050"/>
                </a:solidFill>
                <a:latin typeface="Arial" panose="020B0604020202020204" pitchFamily="34" charset="0"/>
              </a:rPr>
              <a:t>   </a:t>
            </a: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2x16,00                4x  1,008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   16,04 u                       64,00 u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cxnSp>
        <p:nvCxnSpPr>
          <p:cNvPr id="54" name="Rechte verbindingslijn 53"/>
          <p:cNvCxnSpPr/>
          <p:nvPr/>
        </p:nvCxnSpPr>
        <p:spPr>
          <a:xfrm>
            <a:off x="612396" y="4882393"/>
            <a:ext cx="10436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59"/>
          <p:cNvCxnSpPr/>
          <p:nvPr/>
        </p:nvCxnSpPr>
        <p:spPr>
          <a:xfrm>
            <a:off x="3059690" y="4882393"/>
            <a:ext cx="97326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ep 54"/>
          <p:cNvGrpSpPr/>
          <p:nvPr/>
        </p:nvGrpSpPr>
        <p:grpSpPr>
          <a:xfrm>
            <a:off x="517088" y="261475"/>
            <a:ext cx="8382000" cy="437791"/>
            <a:chOff x="584200" y="2520950"/>
            <a:chExt cx="8382000" cy="437791"/>
          </a:xfrm>
        </p:grpSpPr>
        <p:sp>
          <p:nvSpPr>
            <p:cNvPr id="56" name="Text Box 55"/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 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CH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4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     2 O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         CO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2 H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O (l)</a:t>
              </a:r>
              <a:endParaRPr lang="nl-NL" altLang="nl-NL" sz="20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>
              <a:off x="4244975" y="2749550"/>
              <a:ext cx="777875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8" name="Text Box 57"/>
            <p:cNvSpPr txBox="1">
              <a:spLocks noChangeArrowheads="1"/>
            </p:cNvSpPr>
            <p:nvPr/>
          </p:nvSpPr>
          <p:spPr bwMode="auto">
            <a:xfrm>
              <a:off x="6950134" y="2527854"/>
              <a:ext cx="5048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Text Box 58"/>
            <p:cNvSpPr txBox="1">
              <a:spLocks noChangeArrowheads="1"/>
            </p:cNvSpPr>
            <p:nvPr/>
          </p:nvSpPr>
          <p:spPr bwMode="auto">
            <a:xfrm>
              <a:off x="2212361" y="2520950"/>
              <a:ext cx="5032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3" name="Groep 62">
            <a:extLst>
              <a:ext uri="{FF2B5EF4-FFF2-40B4-BE49-F238E27FC236}">
                <a16:creationId xmlns:a16="http://schemas.microsoft.com/office/drawing/2014/main" id="{626A0A3B-07A5-4D22-A923-B96EDC574C4A}"/>
              </a:ext>
            </a:extLst>
          </p:cNvPr>
          <p:cNvGrpSpPr/>
          <p:nvPr/>
        </p:nvGrpSpPr>
        <p:grpSpPr>
          <a:xfrm>
            <a:off x="684868" y="1719499"/>
            <a:ext cx="7915843" cy="1539875"/>
            <a:chOff x="684868" y="1719499"/>
            <a:chExt cx="7915843" cy="1539875"/>
          </a:xfrm>
        </p:grpSpPr>
        <p:grpSp>
          <p:nvGrpSpPr>
            <p:cNvPr id="64" name="Group 2">
              <a:extLst>
                <a:ext uri="{FF2B5EF4-FFF2-40B4-BE49-F238E27FC236}">
                  <a16:creationId xmlns:a16="http://schemas.microsoft.com/office/drawing/2014/main" id="{ABAC5B50-459A-48AD-AC22-F8D798318133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666442" y="2587862"/>
              <a:ext cx="593725" cy="381000"/>
              <a:chOff x="1997" y="2064"/>
              <a:chExt cx="374" cy="240"/>
            </a:xfrm>
          </p:grpSpPr>
          <p:sp>
            <p:nvSpPr>
              <p:cNvPr id="105" name="AutoShape 3">
                <a:extLst>
                  <a:ext uri="{FF2B5EF4-FFF2-40B4-BE49-F238E27FC236}">
                    <a16:creationId xmlns:a16="http://schemas.microsoft.com/office/drawing/2014/main" id="{AA45E258-1389-4FB5-AF1A-7B2AF8789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6" name="AutoShape 4">
                <a:extLst>
                  <a:ext uri="{FF2B5EF4-FFF2-40B4-BE49-F238E27FC236}">
                    <a16:creationId xmlns:a16="http://schemas.microsoft.com/office/drawing/2014/main" id="{B706BA99-3E50-405A-A72F-8DB30F3ED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65" name="Group 5">
              <a:extLst>
                <a:ext uri="{FF2B5EF4-FFF2-40B4-BE49-F238E27FC236}">
                  <a16:creationId xmlns:a16="http://schemas.microsoft.com/office/drawing/2014/main" id="{7C7A0CA8-DA65-4FA8-9086-F8ECB3F5528D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666442" y="1978262"/>
              <a:ext cx="593725" cy="381000"/>
              <a:chOff x="1997" y="2064"/>
              <a:chExt cx="374" cy="240"/>
            </a:xfrm>
          </p:grpSpPr>
          <p:sp>
            <p:nvSpPr>
              <p:cNvPr id="103" name="AutoShape 6">
                <a:extLst>
                  <a:ext uri="{FF2B5EF4-FFF2-40B4-BE49-F238E27FC236}">
                    <a16:creationId xmlns:a16="http://schemas.microsoft.com/office/drawing/2014/main" id="{323F8420-A8E3-43F9-8420-2B93B76D7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4" name="AutoShape 7">
                <a:extLst>
                  <a:ext uri="{FF2B5EF4-FFF2-40B4-BE49-F238E27FC236}">
                    <a16:creationId xmlns:a16="http://schemas.microsoft.com/office/drawing/2014/main" id="{5FA38D0B-E868-4E1C-A4B8-313B213A90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B3B09110-F297-4728-ADCC-E3F5C6A58E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913468" y="2481499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91E0DE8-1009-4F91-A7AD-C2719E816C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60324" y="2691843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68" name="Line 16">
              <a:extLst>
                <a:ext uri="{FF2B5EF4-FFF2-40B4-BE49-F238E27FC236}">
                  <a16:creationId xmlns:a16="http://schemas.microsoft.com/office/drawing/2014/main" id="{B6A2A109-6707-4454-8E54-DFEF6CB961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8655" y="2440224"/>
              <a:ext cx="7620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9" name="Text Box 18">
              <a:extLst>
                <a:ext uri="{FF2B5EF4-FFF2-40B4-BE49-F238E27FC236}">
                  <a16:creationId xmlns:a16="http://schemas.microsoft.com/office/drawing/2014/main" id="{104D13EC-72AC-4DA7-BE4D-1EE6A0BA2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0093" y="2073512"/>
              <a:ext cx="4572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b="1">
                  <a:latin typeface="Arial" panose="020B0604020202020204" pitchFamily="34" charset="0"/>
                </a:rPr>
                <a:t>+</a:t>
              </a:r>
              <a:endParaRPr lang="nl-NL" altLang="nl-NL" b="1">
                <a:latin typeface="Arial" panose="020B0604020202020204" pitchFamily="34" charset="0"/>
              </a:endParaRPr>
            </a:p>
          </p:txBody>
        </p:sp>
        <p:grpSp>
          <p:nvGrpSpPr>
            <p:cNvPr id="70" name="Group 20">
              <a:extLst>
                <a:ext uri="{FF2B5EF4-FFF2-40B4-BE49-F238E27FC236}">
                  <a16:creationId xmlns:a16="http://schemas.microsoft.com/office/drawing/2014/main" id="{8F1DD6DE-4326-4A85-83A9-B336B4982B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29148" y="2527537"/>
              <a:ext cx="1071563" cy="685800"/>
              <a:chOff x="1968" y="912"/>
              <a:chExt cx="963" cy="673"/>
            </a:xfrm>
          </p:grpSpPr>
          <p:sp>
            <p:nvSpPr>
              <p:cNvPr id="98" name="Rectangle 21">
                <a:extLst>
                  <a:ext uri="{FF2B5EF4-FFF2-40B4-BE49-F238E27FC236}">
                    <a16:creationId xmlns:a16="http://schemas.microsoft.com/office/drawing/2014/main" id="{F1C595EB-433B-4299-B637-0B62B0259D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99" name="Rectangle 22">
                <a:extLst>
                  <a:ext uri="{FF2B5EF4-FFF2-40B4-BE49-F238E27FC236}">
                    <a16:creationId xmlns:a16="http://schemas.microsoft.com/office/drawing/2014/main" id="{EE376F5F-7AC1-4FBC-B7E8-C3AD86632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100" name="Oval 23">
                <a:extLst>
                  <a:ext uri="{FF2B5EF4-FFF2-40B4-BE49-F238E27FC236}">
                    <a16:creationId xmlns:a16="http://schemas.microsoft.com/office/drawing/2014/main" id="{B41F12CA-1CCB-468D-90D7-AE82D6E3F7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Oval 24">
                <a:extLst>
                  <a:ext uri="{FF2B5EF4-FFF2-40B4-BE49-F238E27FC236}">
                    <a16:creationId xmlns:a16="http://schemas.microsoft.com/office/drawing/2014/main" id="{9A587766-846E-4781-BEDA-D105CC8264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Oval 25">
                <a:extLst>
                  <a:ext uri="{FF2B5EF4-FFF2-40B4-BE49-F238E27FC236}">
                    <a16:creationId xmlns:a16="http://schemas.microsoft.com/office/drawing/2014/main" id="{9484B544-D6F2-4D3A-AB0C-4B31B51501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1" name="Text Box 27">
              <a:extLst>
                <a:ext uri="{FF2B5EF4-FFF2-40B4-BE49-F238E27FC236}">
                  <a16:creationId xmlns:a16="http://schemas.microsoft.com/office/drawing/2014/main" id="{60777E19-F33F-43F4-8E27-D8F23C50A1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7768" y="2141774"/>
              <a:ext cx="4572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b="1" dirty="0">
                  <a:latin typeface="Arial" panose="020B0604020202020204" pitchFamily="34" charset="0"/>
                </a:rPr>
                <a:t>+</a:t>
              </a:r>
              <a:endParaRPr lang="nl-NL" altLang="nl-NL" b="1" dirty="0">
                <a:latin typeface="Arial" panose="020B0604020202020204" pitchFamily="34" charset="0"/>
              </a:endParaRPr>
            </a:p>
          </p:txBody>
        </p:sp>
        <p:sp>
          <p:nvSpPr>
            <p:cNvPr id="72" name="Rectangle 28">
              <a:extLst>
                <a:ext uri="{FF2B5EF4-FFF2-40B4-BE49-F238E27FC236}">
                  <a16:creationId xmlns:a16="http://schemas.microsoft.com/office/drawing/2014/main" id="{DA959C51-75C0-4813-BD35-849B0A20D4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1446868" y="2481499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73" name="Rectangle 29">
              <a:extLst>
                <a:ext uri="{FF2B5EF4-FFF2-40B4-BE49-F238E27FC236}">
                  <a16:creationId xmlns:a16="http://schemas.microsoft.com/office/drawing/2014/main" id="{1FAFAA7E-1CC1-446C-B33C-EB061E0B3D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60324" y="2082243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74" name="Oval 30">
              <a:extLst>
                <a:ext uri="{FF2B5EF4-FFF2-40B4-BE49-F238E27FC236}">
                  <a16:creationId xmlns:a16="http://schemas.microsoft.com/office/drawing/2014/main" id="{DF6A643C-A7BF-40AA-94BA-2D7915732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868" y="2176699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Oval 31">
              <a:extLst>
                <a:ext uri="{FF2B5EF4-FFF2-40B4-BE49-F238E27FC236}">
                  <a16:creationId xmlns:a16="http://schemas.microsoft.com/office/drawing/2014/main" id="{825544DD-C765-4D91-A742-D1F3221E8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868" y="2481499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6" name="Oval 32">
              <a:extLst>
                <a:ext uri="{FF2B5EF4-FFF2-40B4-BE49-F238E27FC236}">
                  <a16:creationId xmlns:a16="http://schemas.microsoft.com/office/drawing/2014/main" id="{FDCA4811-506E-493C-8DAD-6765CD6A6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068" y="24814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7" name="Oval 33">
              <a:extLst>
                <a:ext uri="{FF2B5EF4-FFF2-40B4-BE49-F238E27FC236}">
                  <a16:creationId xmlns:a16="http://schemas.microsoft.com/office/drawing/2014/main" id="{4613309A-CE9F-4F7D-AA75-13DDB24CB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868" y="27100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8" name="Oval 34">
              <a:extLst>
                <a:ext uri="{FF2B5EF4-FFF2-40B4-BE49-F238E27FC236}">
                  <a16:creationId xmlns:a16="http://schemas.microsoft.com/office/drawing/2014/main" id="{777B20E3-A0D5-4B2C-B181-3939BFA9E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868" y="17194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79" name="Oval 35">
              <a:extLst>
                <a:ext uri="{FF2B5EF4-FFF2-40B4-BE49-F238E27FC236}">
                  <a16:creationId xmlns:a16="http://schemas.microsoft.com/office/drawing/2014/main" id="{5C6C6C28-B673-4F72-8D23-464C749401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764867" y="2870437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 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80" name="Oval 36">
              <a:extLst>
                <a:ext uri="{FF2B5EF4-FFF2-40B4-BE49-F238E27FC236}">
                  <a16:creationId xmlns:a16="http://schemas.microsoft.com/office/drawing/2014/main" id="{5A8C1CCC-E66A-46CA-8F55-E3C0ED691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2805" y="2252899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" name="Oval 37">
              <a:extLst>
                <a:ext uri="{FF2B5EF4-FFF2-40B4-BE49-F238E27FC236}">
                  <a16:creationId xmlns:a16="http://schemas.microsoft.com/office/drawing/2014/main" id="{07C4F108-18B9-4481-AB23-AFABAF6243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764867" y="1727437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grpSp>
          <p:nvGrpSpPr>
            <p:cNvPr id="82" name="Group 38">
              <a:extLst>
                <a:ext uri="{FF2B5EF4-FFF2-40B4-BE49-F238E27FC236}">
                  <a16:creationId xmlns:a16="http://schemas.microsoft.com/office/drawing/2014/main" id="{2DE55F37-EB07-4EF2-9707-84C65EF2D6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26910" y="1719499"/>
              <a:ext cx="1071563" cy="685800"/>
              <a:chOff x="1968" y="912"/>
              <a:chExt cx="963" cy="673"/>
            </a:xfrm>
          </p:grpSpPr>
          <p:sp>
            <p:nvSpPr>
              <p:cNvPr id="93" name="Rectangle 39">
                <a:extLst>
                  <a:ext uri="{FF2B5EF4-FFF2-40B4-BE49-F238E27FC236}">
                    <a16:creationId xmlns:a16="http://schemas.microsoft.com/office/drawing/2014/main" id="{A338DB02-4045-49DD-B15B-478D46DD6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94" name="Rectangle 40">
                <a:extLst>
                  <a:ext uri="{FF2B5EF4-FFF2-40B4-BE49-F238E27FC236}">
                    <a16:creationId xmlns:a16="http://schemas.microsoft.com/office/drawing/2014/main" id="{3BD22039-D29B-4443-BE1E-703A04F8C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95" name="Oval 41">
                <a:extLst>
                  <a:ext uri="{FF2B5EF4-FFF2-40B4-BE49-F238E27FC236}">
                    <a16:creationId xmlns:a16="http://schemas.microsoft.com/office/drawing/2014/main" id="{438D0586-D6C7-47BE-B97F-2204D15C0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6" name="Oval 42">
                <a:extLst>
                  <a:ext uri="{FF2B5EF4-FFF2-40B4-BE49-F238E27FC236}">
                    <a16:creationId xmlns:a16="http://schemas.microsoft.com/office/drawing/2014/main" id="{9B6E9709-5531-49D6-863D-DDF282344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7" name="Oval 43">
                <a:extLst>
                  <a:ext uri="{FF2B5EF4-FFF2-40B4-BE49-F238E27FC236}">
                    <a16:creationId xmlns:a16="http://schemas.microsoft.com/office/drawing/2014/main" id="{357EDA9B-C84D-41D4-AA1B-F8591D9C4F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3" name="Group 44">
              <a:extLst>
                <a:ext uri="{FF2B5EF4-FFF2-40B4-BE49-F238E27FC236}">
                  <a16:creationId xmlns:a16="http://schemas.microsoft.com/office/drawing/2014/main" id="{7F387A57-81C5-44B7-BD5D-3482FC94C7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571" y="2679937"/>
              <a:ext cx="990600" cy="381000"/>
              <a:chOff x="4416" y="2016"/>
              <a:chExt cx="960" cy="384"/>
            </a:xfrm>
          </p:grpSpPr>
          <p:sp>
            <p:nvSpPr>
              <p:cNvPr id="89" name="AutoShape 45">
                <a:extLst>
                  <a:ext uri="{FF2B5EF4-FFF2-40B4-BE49-F238E27FC236}">
                    <a16:creationId xmlns:a16="http://schemas.microsoft.com/office/drawing/2014/main" id="{F3FA50F1-099F-446B-A197-BCE764B75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90" name="AutoShape 46">
                <a:extLst>
                  <a:ext uri="{FF2B5EF4-FFF2-40B4-BE49-F238E27FC236}">
                    <a16:creationId xmlns:a16="http://schemas.microsoft.com/office/drawing/2014/main" id="{8AC34171-801D-4021-8744-3020B0C5B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91" name="Oval 47">
                <a:extLst>
                  <a:ext uri="{FF2B5EF4-FFF2-40B4-BE49-F238E27FC236}">
                    <a16:creationId xmlns:a16="http://schemas.microsoft.com/office/drawing/2014/main" id="{8A85659E-1EA2-4CC5-8A68-527E23728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" name="Oval 48">
                <a:extLst>
                  <a:ext uri="{FF2B5EF4-FFF2-40B4-BE49-F238E27FC236}">
                    <a16:creationId xmlns:a16="http://schemas.microsoft.com/office/drawing/2014/main" id="{A966FCE1-07B3-4A9C-BEBC-D12C95B54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4" name="Group 49">
              <a:extLst>
                <a:ext uri="{FF2B5EF4-FFF2-40B4-BE49-F238E27FC236}">
                  <a16:creationId xmlns:a16="http://schemas.microsoft.com/office/drawing/2014/main" id="{690AC8EC-D341-4E71-92AF-B1AAD6A31C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1398" y="1833799"/>
              <a:ext cx="990600" cy="381000"/>
              <a:chOff x="4416" y="2016"/>
              <a:chExt cx="960" cy="384"/>
            </a:xfrm>
          </p:grpSpPr>
          <p:sp>
            <p:nvSpPr>
              <p:cNvPr id="85" name="AutoShape 50">
                <a:extLst>
                  <a:ext uri="{FF2B5EF4-FFF2-40B4-BE49-F238E27FC236}">
                    <a16:creationId xmlns:a16="http://schemas.microsoft.com/office/drawing/2014/main" id="{88D4F94D-2E58-4E0F-88BF-42BA13032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86" name="AutoShape 51">
                <a:extLst>
                  <a:ext uri="{FF2B5EF4-FFF2-40B4-BE49-F238E27FC236}">
                    <a16:creationId xmlns:a16="http://schemas.microsoft.com/office/drawing/2014/main" id="{E88C2B0A-8FFE-44AD-8702-1E8061E49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87" name="Oval 52">
                <a:extLst>
                  <a:ext uri="{FF2B5EF4-FFF2-40B4-BE49-F238E27FC236}">
                    <a16:creationId xmlns:a16="http://schemas.microsoft.com/office/drawing/2014/main" id="{66EC9779-BCA3-4181-8488-144CA2636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8" name="Oval 53">
                <a:extLst>
                  <a:ext uri="{FF2B5EF4-FFF2-40B4-BE49-F238E27FC236}">
                    <a16:creationId xmlns:a16="http://schemas.microsoft.com/office/drawing/2014/main" id="{714E05D8-BAB1-4551-90DF-C1A0967F2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822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5"/>
          <p:cNvSpPr txBox="1">
            <a:spLocks noChangeArrowheads="1"/>
          </p:cNvSpPr>
          <p:nvPr/>
        </p:nvSpPr>
        <p:spPr bwMode="auto">
          <a:xfrm>
            <a:off x="517088" y="289479"/>
            <a:ext cx="8382000" cy="640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/>
              <a:t>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2 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    CO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2 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De molecuulverhouding waarin de stoffen reageren en ontstaan is: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    1		:	2	     :	          1		:	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De massaverhouding  waarin  de  stoffen  reageren  en ontstaan is: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1x12,01	         4x16,00                     1x</a:t>
            </a: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12,01</a:t>
            </a:r>
            <a:r>
              <a: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               2x</a:t>
            </a: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16,00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4x  1,008                                                      </a:t>
            </a:r>
            <a:r>
              <a:rPr lang="nl-NL" altLang="nl-NL" sz="200" b="1" dirty="0">
                <a:solidFill>
                  <a:srgbClr val="00B050"/>
                </a:solidFill>
                <a:latin typeface="Arial" panose="020B0604020202020204" pitchFamily="34" charset="0"/>
              </a:rPr>
              <a:t>   </a:t>
            </a:r>
            <a:r>
              <a: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2x</a:t>
            </a: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16,00</a:t>
            </a:r>
            <a:r>
              <a: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               4x  </a:t>
            </a:r>
            <a:r>
              <a:rPr lang="nl-NL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1,008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   16,04 u                       64,00 u                     </a:t>
            </a:r>
            <a:r>
              <a:rPr lang="nl-NL" altLang="nl-NL" sz="200" b="1" dirty="0">
                <a:solidFill>
                  <a:srgbClr val="00B050"/>
                </a:solidFill>
                <a:latin typeface="Arial" panose="020B0604020202020204" pitchFamily="34" charset="0"/>
              </a:rPr>
              <a:t>      </a:t>
            </a:r>
            <a:r>
              <a: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44,01 u                 </a:t>
            </a:r>
            <a:r>
              <a:rPr lang="nl-NL" altLang="nl-NL" sz="2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36,03 u</a:t>
            </a:r>
          </a:p>
          <a:p>
            <a:pPr>
              <a:spcBef>
                <a:spcPct val="50000"/>
              </a:spcBef>
              <a:buNone/>
            </a:pPr>
            <a:r>
              <a: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cxnSp>
        <p:nvCxnSpPr>
          <p:cNvPr id="54" name="Rechte verbindingslijn 53"/>
          <p:cNvCxnSpPr/>
          <p:nvPr/>
        </p:nvCxnSpPr>
        <p:spPr>
          <a:xfrm>
            <a:off x="612396" y="4882393"/>
            <a:ext cx="10436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59"/>
          <p:cNvCxnSpPr/>
          <p:nvPr/>
        </p:nvCxnSpPr>
        <p:spPr>
          <a:xfrm>
            <a:off x="3059690" y="4882393"/>
            <a:ext cx="97326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60"/>
          <p:cNvCxnSpPr/>
          <p:nvPr/>
        </p:nvCxnSpPr>
        <p:spPr>
          <a:xfrm>
            <a:off x="5444455" y="4882393"/>
            <a:ext cx="8941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61"/>
          <p:cNvCxnSpPr/>
          <p:nvPr/>
        </p:nvCxnSpPr>
        <p:spPr>
          <a:xfrm>
            <a:off x="7466202" y="4882393"/>
            <a:ext cx="107946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ep 54"/>
          <p:cNvGrpSpPr/>
          <p:nvPr/>
        </p:nvGrpSpPr>
        <p:grpSpPr>
          <a:xfrm>
            <a:off x="517088" y="261475"/>
            <a:ext cx="8382000" cy="437791"/>
            <a:chOff x="584200" y="2520950"/>
            <a:chExt cx="8382000" cy="437791"/>
          </a:xfrm>
        </p:grpSpPr>
        <p:sp>
          <p:nvSpPr>
            <p:cNvPr id="56" name="Text Box 55"/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 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CH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4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     2 O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         CO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2 H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O (l)</a:t>
              </a:r>
              <a:endParaRPr lang="nl-NL" altLang="nl-NL" sz="20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>
              <a:off x="4244975" y="2749550"/>
              <a:ext cx="777875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8" name="Text Box 57"/>
            <p:cNvSpPr txBox="1">
              <a:spLocks noChangeArrowheads="1"/>
            </p:cNvSpPr>
            <p:nvPr/>
          </p:nvSpPr>
          <p:spPr bwMode="auto">
            <a:xfrm>
              <a:off x="6950134" y="2527854"/>
              <a:ext cx="5048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Text Box 58"/>
            <p:cNvSpPr txBox="1">
              <a:spLocks noChangeArrowheads="1"/>
            </p:cNvSpPr>
            <p:nvPr/>
          </p:nvSpPr>
          <p:spPr bwMode="auto">
            <a:xfrm>
              <a:off x="2212361" y="2520950"/>
              <a:ext cx="5032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3" name="Groep 62">
            <a:extLst>
              <a:ext uri="{FF2B5EF4-FFF2-40B4-BE49-F238E27FC236}">
                <a16:creationId xmlns:a16="http://schemas.microsoft.com/office/drawing/2014/main" id="{626A0A3B-07A5-4D22-A923-B96EDC574C4A}"/>
              </a:ext>
            </a:extLst>
          </p:cNvPr>
          <p:cNvGrpSpPr/>
          <p:nvPr/>
        </p:nvGrpSpPr>
        <p:grpSpPr>
          <a:xfrm>
            <a:off x="684868" y="1719499"/>
            <a:ext cx="7915843" cy="1539875"/>
            <a:chOff x="684868" y="1719499"/>
            <a:chExt cx="7915843" cy="1539875"/>
          </a:xfrm>
        </p:grpSpPr>
        <p:grpSp>
          <p:nvGrpSpPr>
            <p:cNvPr id="64" name="Group 2">
              <a:extLst>
                <a:ext uri="{FF2B5EF4-FFF2-40B4-BE49-F238E27FC236}">
                  <a16:creationId xmlns:a16="http://schemas.microsoft.com/office/drawing/2014/main" id="{ABAC5B50-459A-48AD-AC22-F8D798318133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666442" y="2587862"/>
              <a:ext cx="593725" cy="381000"/>
              <a:chOff x="1997" y="2064"/>
              <a:chExt cx="374" cy="240"/>
            </a:xfrm>
          </p:grpSpPr>
          <p:sp>
            <p:nvSpPr>
              <p:cNvPr id="105" name="AutoShape 3">
                <a:extLst>
                  <a:ext uri="{FF2B5EF4-FFF2-40B4-BE49-F238E27FC236}">
                    <a16:creationId xmlns:a16="http://schemas.microsoft.com/office/drawing/2014/main" id="{AA45E258-1389-4FB5-AF1A-7B2AF8789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6" name="AutoShape 4">
                <a:extLst>
                  <a:ext uri="{FF2B5EF4-FFF2-40B4-BE49-F238E27FC236}">
                    <a16:creationId xmlns:a16="http://schemas.microsoft.com/office/drawing/2014/main" id="{B706BA99-3E50-405A-A72F-8DB30F3ED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65" name="Group 5">
              <a:extLst>
                <a:ext uri="{FF2B5EF4-FFF2-40B4-BE49-F238E27FC236}">
                  <a16:creationId xmlns:a16="http://schemas.microsoft.com/office/drawing/2014/main" id="{7C7A0CA8-DA65-4FA8-9086-F8ECB3F5528D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666442" y="1978262"/>
              <a:ext cx="593725" cy="381000"/>
              <a:chOff x="1997" y="2064"/>
              <a:chExt cx="374" cy="240"/>
            </a:xfrm>
          </p:grpSpPr>
          <p:sp>
            <p:nvSpPr>
              <p:cNvPr id="103" name="AutoShape 6">
                <a:extLst>
                  <a:ext uri="{FF2B5EF4-FFF2-40B4-BE49-F238E27FC236}">
                    <a16:creationId xmlns:a16="http://schemas.microsoft.com/office/drawing/2014/main" id="{323F8420-A8E3-43F9-8420-2B93B76D7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997" y="206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4" name="AutoShape 7">
                <a:extLst>
                  <a:ext uri="{FF2B5EF4-FFF2-40B4-BE49-F238E27FC236}">
                    <a16:creationId xmlns:a16="http://schemas.microsoft.com/office/drawing/2014/main" id="{5FA38D0B-E868-4E1C-A4B8-313B213A90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4"/>
                <a:ext cx="374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B3B09110-F297-4728-ADCC-E3F5C6A58E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913468" y="2481499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91E0DE8-1009-4F91-A7AD-C2719E816C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60324" y="2691843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68" name="Line 16">
              <a:extLst>
                <a:ext uri="{FF2B5EF4-FFF2-40B4-BE49-F238E27FC236}">
                  <a16:creationId xmlns:a16="http://schemas.microsoft.com/office/drawing/2014/main" id="{B6A2A109-6707-4454-8E54-DFEF6CB961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8655" y="2440224"/>
              <a:ext cx="7620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9" name="Text Box 18">
              <a:extLst>
                <a:ext uri="{FF2B5EF4-FFF2-40B4-BE49-F238E27FC236}">
                  <a16:creationId xmlns:a16="http://schemas.microsoft.com/office/drawing/2014/main" id="{104D13EC-72AC-4DA7-BE4D-1EE6A0BA2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0093" y="2073512"/>
              <a:ext cx="4572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b="1">
                  <a:latin typeface="Arial" panose="020B0604020202020204" pitchFamily="34" charset="0"/>
                </a:rPr>
                <a:t>+</a:t>
              </a:r>
              <a:endParaRPr lang="nl-NL" altLang="nl-NL" b="1">
                <a:latin typeface="Arial" panose="020B0604020202020204" pitchFamily="34" charset="0"/>
              </a:endParaRPr>
            </a:p>
          </p:txBody>
        </p:sp>
        <p:grpSp>
          <p:nvGrpSpPr>
            <p:cNvPr id="70" name="Group 20">
              <a:extLst>
                <a:ext uri="{FF2B5EF4-FFF2-40B4-BE49-F238E27FC236}">
                  <a16:creationId xmlns:a16="http://schemas.microsoft.com/office/drawing/2014/main" id="{8F1DD6DE-4326-4A85-83A9-B336B4982B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29148" y="2527537"/>
              <a:ext cx="1071563" cy="685800"/>
              <a:chOff x="1968" y="912"/>
              <a:chExt cx="963" cy="673"/>
            </a:xfrm>
          </p:grpSpPr>
          <p:sp>
            <p:nvSpPr>
              <p:cNvPr id="98" name="Rectangle 21">
                <a:extLst>
                  <a:ext uri="{FF2B5EF4-FFF2-40B4-BE49-F238E27FC236}">
                    <a16:creationId xmlns:a16="http://schemas.microsoft.com/office/drawing/2014/main" id="{F1C595EB-433B-4299-B637-0B62B0259D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99" name="Rectangle 22">
                <a:extLst>
                  <a:ext uri="{FF2B5EF4-FFF2-40B4-BE49-F238E27FC236}">
                    <a16:creationId xmlns:a16="http://schemas.microsoft.com/office/drawing/2014/main" id="{EE376F5F-7AC1-4FBC-B7E8-C3AD86632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100" name="Oval 23">
                <a:extLst>
                  <a:ext uri="{FF2B5EF4-FFF2-40B4-BE49-F238E27FC236}">
                    <a16:creationId xmlns:a16="http://schemas.microsoft.com/office/drawing/2014/main" id="{B41F12CA-1CCB-468D-90D7-AE82D6E3F7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Oval 24">
                <a:extLst>
                  <a:ext uri="{FF2B5EF4-FFF2-40B4-BE49-F238E27FC236}">
                    <a16:creationId xmlns:a16="http://schemas.microsoft.com/office/drawing/2014/main" id="{9A587766-846E-4781-BEDA-D105CC8264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Oval 25">
                <a:extLst>
                  <a:ext uri="{FF2B5EF4-FFF2-40B4-BE49-F238E27FC236}">
                    <a16:creationId xmlns:a16="http://schemas.microsoft.com/office/drawing/2014/main" id="{9484B544-D6F2-4D3A-AB0C-4B31B51501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1" name="Text Box 27">
              <a:extLst>
                <a:ext uri="{FF2B5EF4-FFF2-40B4-BE49-F238E27FC236}">
                  <a16:creationId xmlns:a16="http://schemas.microsoft.com/office/drawing/2014/main" id="{60777E19-F33F-43F4-8E27-D8F23C50A1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7768" y="2141774"/>
              <a:ext cx="4572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b="1" dirty="0">
                  <a:latin typeface="Arial" panose="020B0604020202020204" pitchFamily="34" charset="0"/>
                </a:rPr>
                <a:t>+</a:t>
              </a:r>
              <a:endParaRPr lang="nl-NL" altLang="nl-NL" b="1" dirty="0">
                <a:latin typeface="Arial" panose="020B0604020202020204" pitchFamily="34" charset="0"/>
              </a:endParaRPr>
            </a:p>
          </p:txBody>
        </p:sp>
        <p:sp>
          <p:nvSpPr>
            <p:cNvPr id="72" name="Rectangle 28">
              <a:extLst>
                <a:ext uri="{FF2B5EF4-FFF2-40B4-BE49-F238E27FC236}">
                  <a16:creationId xmlns:a16="http://schemas.microsoft.com/office/drawing/2014/main" id="{DA959C51-75C0-4813-BD35-849B0A20D4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1446868" y="2481499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73" name="Rectangle 29">
              <a:extLst>
                <a:ext uri="{FF2B5EF4-FFF2-40B4-BE49-F238E27FC236}">
                  <a16:creationId xmlns:a16="http://schemas.microsoft.com/office/drawing/2014/main" id="{1FAFAA7E-1CC1-446C-B33C-EB061E0B3D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60324" y="2082243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74" name="Oval 30">
              <a:extLst>
                <a:ext uri="{FF2B5EF4-FFF2-40B4-BE49-F238E27FC236}">
                  <a16:creationId xmlns:a16="http://schemas.microsoft.com/office/drawing/2014/main" id="{DF6A643C-A7BF-40AA-94BA-2D7915732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868" y="2176699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Oval 31">
              <a:extLst>
                <a:ext uri="{FF2B5EF4-FFF2-40B4-BE49-F238E27FC236}">
                  <a16:creationId xmlns:a16="http://schemas.microsoft.com/office/drawing/2014/main" id="{825544DD-C765-4D91-A742-D1F3221E8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868" y="2481499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6" name="Oval 32">
              <a:extLst>
                <a:ext uri="{FF2B5EF4-FFF2-40B4-BE49-F238E27FC236}">
                  <a16:creationId xmlns:a16="http://schemas.microsoft.com/office/drawing/2014/main" id="{FDCA4811-506E-493C-8DAD-6765CD6A6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068" y="24814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7" name="Oval 33">
              <a:extLst>
                <a:ext uri="{FF2B5EF4-FFF2-40B4-BE49-F238E27FC236}">
                  <a16:creationId xmlns:a16="http://schemas.microsoft.com/office/drawing/2014/main" id="{4613309A-CE9F-4F7D-AA75-13DDB24CB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868" y="27100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78" name="Oval 34">
              <a:extLst>
                <a:ext uri="{FF2B5EF4-FFF2-40B4-BE49-F238E27FC236}">
                  <a16:creationId xmlns:a16="http://schemas.microsoft.com/office/drawing/2014/main" id="{777B20E3-A0D5-4B2C-B181-3939BFA9E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868" y="17194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79" name="Oval 35">
              <a:extLst>
                <a:ext uri="{FF2B5EF4-FFF2-40B4-BE49-F238E27FC236}">
                  <a16:creationId xmlns:a16="http://schemas.microsoft.com/office/drawing/2014/main" id="{5C6C6C28-B673-4F72-8D23-464C749401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764867" y="2870437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 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80" name="Oval 36">
              <a:extLst>
                <a:ext uri="{FF2B5EF4-FFF2-40B4-BE49-F238E27FC236}">
                  <a16:creationId xmlns:a16="http://schemas.microsoft.com/office/drawing/2014/main" id="{5A8C1CCC-E66A-46CA-8F55-E3C0ED691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2805" y="2252899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" name="Oval 37">
              <a:extLst>
                <a:ext uri="{FF2B5EF4-FFF2-40B4-BE49-F238E27FC236}">
                  <a16:creationId xmlns:a16="http://schemas.microsoft.com/office/drawing/2014/main" id="{07C4F108-18B9-4481-AB23-AFABAF6243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764867" y="1727437"/>
              <a:ext cx="396875" cy="381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grpSp>
          <p:nvGrpSpPr>
            <p:cNvPr id="82" name="Group 38">
              <a:extLst>
                <a:ext uri="{FF2B5EF4-FFF2-40B4-BE49-F238E27FC236}">
                  <a16:creationId xmlns:a16="http://schemas.microsoft.com/office/drawing/2014/main" id="{2DE55F37-EB07-4EF2-9707-84C65EF2D6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26910" y="1719499"/>
              <a:ext cx="1071563" cy="685800"/>
              <a:chOff x="1968" y="912"/>
              <a:chExt cx="963" cy="673"/>
            </a:xfrm>
          </p:grpSpPr>
          <p:sp>
            <p:nvSpPr>
              <p:cNvPr id="93" name="Rectangle 39">
                <a:extLst>
                  <a:ext uri="{FF2B5EF4-FFF2-40B4-BE49-F238E27FC236}">
                    <a16:creationId xmlns:a16="http://schemas.microsoft.com/office/drawing/2014/main" id="{A338DB02-4045-49DD-B15B-478D46DD6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94" name="Rectangle 40">
                <a:extLst>
                  <a:ext uri="{FF2B5EF4-FFF2-40B4-BE49-F238E27FC236}">
                    <a16:creationId xmlns:a16="http://schemas.microsoft.com/office/drawing/2014/main" id="{3BD22039-D29B-4443-BE1E-703A04F8C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95" name="Oval 41">
                <a:extLst>
                  <a:ext uri="{FF2B5EF4-FFF2-40B4-BE49-F238E27FC236}">
                    <a16:creationId xmlns:a16="http://schemas.microsoft.com/office/drawing/2014/main" id="{438D0586-D6C7-47BE-B97F-2204D15C0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6" name="Oval 42">
                <a:extLst>
                  <a:ext uri="{FF2B5EF4-FFF2-40B4-BE49-F238E27FC236}">
                    <a16:creationId xmlns:a16="http://schemas.microsoft.com/office/drawing/2014/main" id="{9B6E9709-5531-49D6-863D-DDF282344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7" name="Oval 43">
                <a:extLst>
                  <a:ext uri="{FF2B5EF4-FFF2-40B4-BE49-F238E27FC236}">
                    <a16:creationId xmlns:a16="http://schemas.microsoft.com/office/drawing/2014/main" id="{357EDA9B-C84D-41D4-AA1B-F8591D9C4F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3" name="Group 44">
              <a:extLst>
                <a:ext uri="{FF2B5EF4-FFF2-40B4-BE49-F238E27FC236}">
                  <a16:creationId xmlns:a16="http://schemas.microsoft.com/office/drawing/2014/main" id="{7F387A57-81C5-44B7-BD5D-3482FC94C7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571" y="2679937"/>
              <a:ext cx="990600" cy="381000"/>
              <a:chOff x="4416" y="2016"/>
              <a:chExt cx="960" cy="384"/>
            </a:xfrm>
          </p:grpSpPr>
          <p:sp>
            <p:nvSpPr>
              <p:cNvPr id="89" name="AutoShape 45">
                <a:extLst>
                  <a:ext uri="{FF2B5EF4-FFF2-40B4-BE49-F238E27FC236}">
                    <a16:creationId xmlns:a16="http://schemas.microsoft.com/office/drawing/2014/main" id="{F3FA50F1-099F-446B-A197-BCE764B75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90" name="AutoShape 46">
                <a:extLst>
                  <a:ext uri="{FF2B5EF4-FFF2-40B4-BE49-F238E27FC236}">
                    <a16:creationId xmlns:a16="http://schemas.microsoft.com/office/drawing/2014/main" id="{8AC34171-801D-4021-8744-3020B0C5B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91" name="Oval 47">
                <a:extLst>
                  <a:ext uri="{FF2B5EF4-FFF2-40B4-BE49-F238E27FC236}">
                    <a16:creationId xmlns:a16="http://schemas.microsoft.com/office/drawing/2014/main" id="{8A85659E-1EA2-4CC5-8A68-527E23728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" name="Oval 48">
                <a:extLst>
                  <a:ext uri="{FF2B5EF4-FFF2-40B4-BE49-F238E27FC236}">
                    <a16:creationId xmlns:a16="http://schemas.microsoft.com/office/drawing/2014/main" id="{A966FCE1-07B3-4A9C-BEBC-D12C95B54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4" name="Group 49">
              <a:extLst>
                <a:ext uri="{FF2B5EF4-FFF2-40B4-BE49-F238E27FC236}">
                  <a16:creationId xmlns:a16="http://schemas.microsoft.com/office/drawing/2014/main" id="{690AC8EC-D341-4E71-92AF-B1AAD6A31C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1398" y="1833799"/>
              <a:ext cx="990600" cy="381000"/>
              <a:chOff x="4416" y="2016"/>
              <a:chExt cx="960" cy="384"/>
            </a:xfrm>
          </p:grpSpPr>
          <p:sp>
            <p:nvSpPr>
              <p:cNvPr id="85" name="AutoShape 50">
                <a:extLst>
                  <a:ext uri="{FF2B5EF4-FFF2-40B4-BE49-F238E27FC236}">
                    <a16:creationId xmlns:a16="http://schemas.microsoft.com/office/drawing/2014/main" id="{88D4F94D-2E58-4E0F-88BF-42BA13032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86" name="AutoShape 51">
                <a:extLst>
                  <a:ext uri="{FF2B5EF4-FFF2-40B4-BE49-F238E27FC236}">
                    <a16:creationId xmlns:a16="http://schemas.microsoft.com/office/drawing/2014/main" id="{E88C2B0A-8FFE-44AD-8702-1E8061E49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87" name="Oval 52">
                <a:extLst>
                  <a:ext uri="{FF2B5EF4-FFF2-40B4-BE49-F238E27FC236}">
                    <a16:creationId xmlns:a16="http://schemas.microsoft.com/office/drawing/2014/main" id="{66EC9779-BCA3-4181-8488-144CA2636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8" name="Oval 53">
                <a:extLst>
                  <a:ext uri="{FF2B5EF4-FFF2-40B4-BE49-F238E27FC236}">
                    <a16:creationId xmlns:a16="http://schemas.microsoft.com/office/drawing/2014/main" id="{714E05D8-BAB1-4551-90DF-C1A0967F2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907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5"/>
          <p:cNvSpPr txBox="1">
            <a:spLocks noChangeArrowheads="1"/>
          </p:cNvSpPr>
          <p:nvPr/>
        </p:nvSpPr>
        <p:spPr bwMode="auto">
          <a:xfrm>
            <a:off x="517088" y="289479"/>
            <a:ext cx="8382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/>
              <a:t>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2 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    CO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2 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   </a:t>
            </a: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  	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16,04       	:      	64,00             :      </a:t>
            </a:r>
            <a:r>
              <a:rPr lang="en-US" altLang="nl-NL" sz="4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	44,01       	:    	36,03</a:t>
            </a: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r>
              <a:rPr lang="en-US" altLang="nl-NL" sz="2000" b="1" dirty="0">
                <a:latin typeface="Arial" panose="020B0604020202020204" pitchFamily="34" charset="0"/>
              </a:rPr>
              <a:t>    </a:t>
            </a:r>
            <a:endParaRPr lang="en-US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ep 9"/>
          <p:cNvGrpSpPr/>
          <p:nvPr/>
        </p:nvGrpSpPr>
        <p:grpSpPr>
          <a:xfrm>
            <a:off x="517088" y="261475"/>
            <a:ext cx="8382000" cy="437791"/>
            <a:chOff x="584200" y="2520950"/>
            <a:chExt cx="8382000" cy="437791"/>
          </a:xfrm>
        </p:grpSpPr>
        <p:sp>
          <p:nvSpPr>
            <p:cNvPr id="11" name="Text Box 55"/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 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CH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4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     2 O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         CO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2 H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O (l)</a:t>
              </a:r>
              <a:endParaRPr lang="nl-NL" altLang="nl-NL" sz="20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Line 56"/>
            <p:cNvSpPr>
              <a:spLocks noChangeShapeType="1"/>
            </p:cNvSpPr>
            <p:nvPr/>
          </p:nvSpPr>
          <p:spPr bwMode="auto">
            <a:xfrm>
              <a:off x="4244975" y="2749550"/>
              <a:ext cx="777875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 Box 57"/>
            <p:cNvSpPr txBox="1">
              <a:spLocks noChangeArrowheads="1"/>
            </p:cNvSpPr>
            <p:nvPr/>
          </p:nvSpPr>
          <p:spPr bwMode="auto">
            <a:xfrm>
              <a:off x="6950134" y="2527854"/>
              <a:ext cx="5048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Text Box 58"/>
            <p:cNvSpPr txBox="1">
              <a:spLocks noChangeArrowheads="1"/>
            </p:cNvSpPr>
            <p:nvPr/>
          </p:nvSpPr>
          <p:spPr bwMode="auto">
            <a:xfrm>
              <a:off x="2212361" y="2520950"/>
              <a:ext cx="5032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49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5"/>
          <p:cNvSpPr txBox="1">
            <a:spLocks noChangeArrowheads="1"/>
          </p:cNvSpPr>
          <p:nvPr/>
        </p:nvSpPr>
        <p:spPr bwMode="auto">
          <a:xfrm>
            <a:off x="517088" y="289479"/>
            <a:ext cx="8382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/>
              <a:t>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2 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    CO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2 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   </a:t>
            </a: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  	</a:t>
            </a:r>
            <a:r>
              <a:rPr lang="en-US" altLang="nl-NL" sz="2000" b="1" dirty="0">
                <a:latin typeface="Arial" panose="020B0604020202020204" pitchFamily="34" charset="0"/>
              </a:rPr>
              <a:t>16,04       	:      	64,00             :      </a:t>
            </a:r>
            <a:r>
              <a:rPr lang="en-US" altLang="nl-NL" sz="400" b="1" dirty="0">
                <a:latin typeface="Arial" panose="020B0604020202020204" pitchFamily="34" charset="0"/>
              </a:rPr>
              <a:t>                 </a:t>
            </a:r>
            <a:r>
              <a:rPr lang="en-US" altLang="nl-NL" sz="2000" b="1" dirty="0">
                <a:latin typeface="Arial" panose="020B0604020202020204" pitchFamily="34" charset="0"/>
              </a:rPr>
              <a:t>   	44,01       	:    	36,03</a:t>
            </a: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r>
              <a:rPr lang="en-US" altLang="nl-NL" sz="2000" b="1" dirty="0">
                <a:latin typeface="Arial" panose="020B0604020202020204" pitchFamily="34" charset="0"/>
              </a:rPr>
              <a:t>    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16,04 g          	:        	64,00 g       	:           	44,01 g     	:   	36,03 g</a:t>
            </a: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r>
              <a:rPr lang="en-US" altLang="nl-NL" sz="2000" b="1" dirty="0">
                <a:latin typeface="Arial" panose="020B0604020202020204" pitchFamily="34" charset="0"/>
              </a:rPr>
              <a:t> 	</a:t>
            </a:r>
            <a:endParaRPr lang="en-US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ep 9"/>
          <p:cNvGrpSpPr/>
          <p:nvPr/>
        </p:nvGrpSpPr>
        <p:grpSpPr>
          <a:xfrm>
            <a:off x="517088" y="261475"/>
            <a:ext cx="8382000" cy="437791"/>
            <a:chOff x="584200" y="2520950"/>
            <a:chExt cx="8382000" cy="437791"/>
          </a:xfrm>
        </p:grpSpPr>
        <p:sp>
          <p:nvSpPr>
            <p:cNvPr id="11" name="Text Box 55"/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 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CH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4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     2 O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         CO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2 H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O (l)</a:t>
              </a:r>
              <a:endParaRPr lang="nl-NL" altLang="nl-NL" sz="20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Line 56"/>
            <p:cNvSpPr>
              <a:spLocks noChangeShapeType="1"/>
            </p:cNvSpPr>
            <p:nvPr/>
          </p:nvSpPr>
          <p:spPr bwMode="auto">
            <a:xfrm>
              <a:off x="4244975" y="2749550"/>
              <a:ext cx="777875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 Box 57"/>
            <p:cNvSpPr txBox="1">
              <a:spLocks noChangeArrowheads="1"/>
            </p:cNvSpPr>
            <p:nvPr/>
          </p:nvSpPr>
          <p:spPr bwMode="auto">
            <a:xfrm>
              <a:off x="6950134" y="2527854"/>
              <a:ext cx="5048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Text Box 58"/>
            <p:cNvSpPr txBox="1">
              <a:spLocks noChangeArrowheads="1"/>
            </p:cNvSpPr>
            <p:nvPr/>
          </p:nvSpPr>
          <p:spPr bwMode="auto">
            <a:xfrm>
              <a:off x="2212361" y="2520950"/>
              <a:ext cx="5032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581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5"/>
          <p:cNvSpPr txBox="1">
            <a:spLocks noChangeArrowheads="1"/>
          </p:cNvSpPr>
          <p:nvPr/>
        </p:nvSpPr>
        <p:spPr bwMode="auto">
          <a:xfrm>
            <a:off x="517088" y="289479"/>
            <a:ext cx="83820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>
                <a:solidFill>
                  <a:schemeClr val="bg1"/>
                </a:solidFill>
              </a:rPr>
              <a:t>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2 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    CO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2 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   </a:t>
            </a: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  	</a:t>
            </a:r>
            <a:r>
              <a:rPr lang="en-US" altLang="nl-NL" sz="2000" b="1" dirty="0">
                <a:latin typeface="Arial" panose="020B0604020202020204" pitchFamily="34" charset="0"/>
              </a:rPr>
              <a:t>16,04       	:      	64,00             :      </a:t>
            </a:r>
            <a:r>
              <a:rPr lang="en-US" altLang="nl-NL" sz="400" b="1" dirty="0">
                <a:latin typeface="Arial" panose="020B0604020202020204" pitchFamily="34" charset="0"/>
              </a:rPr>
              <a:t>                 </a:t>
            </a:r>
            <a:r>
              <a:rPr lang="en-US" altLang="nl-NL" sz="2000" b="1" dirty="0">
                <a:latin typeface="Arial" panose="020B0604020202020204" pitchFamily="34" charset="0"/>
              </a:rPr>
              <a:t>   	44,01       	:    	36,03</a:t>
            </a: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r>
              <a:rPr lang="en-US" altLang="nl-NL" sz="2000" b="1" dirty="0">
                <a:latin typeface="Arial" panose="020B0604020202020204" pitchFamily="34" charset="0"/>
              </a:rPr>
              <a:t>    16,04 g          	:        	64,00 g       	:           	44,01 g     	:   	36,03 g</a:t>
            </a: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r>
              <a:rPr lang="en-US" altLang="nl-NL" sz="2000" b="1" dirty="0">
                <a:latin typeface="Arial" panose="020B0604020202020204" pitchFamily="34" charset="0"/>
              </a:rPr>
              <a:t> 	</a:t>
            </a: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16,04 kg        	:       	64,00 kg     	:           	44,01 kg   	:    	36,03 kg</a:t>
            </a:r>
          </a:p>
          <a:p>
            <a:pPr>
              <a:spcBef>
                <a:spcPct val="50000"/>
              </a:spcBef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	</a:t>
            </a:r>
            <a:endParaRPr lang="en-US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ep 9"/>
          <p:cNvGrpSpPr/>
          <p:nvPr/>
        </p:nvGrpSpPr>
        <p:grpSpPr>
          <a:xfrm>
            <a:off x="517088" y="261475"/>
            <a:ext cx="8382000" cy="437791"/>
            <a:chOff x="584200" y="2520950"/>
            <a:chExt cx="8382000" cy="437791"/>
          </a:xfrm>
        </p:grpSpPr>
        <p:sp>
          <p:nvSpPr>
            <p:cNvPr id="11" name="Text Box 55"/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 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CH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4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     2 O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         CO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2 H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O (l)</a:t>
              </a:r>
              <a:endParaRPr lang="nl-NL" altLang="nl-NL" sz="20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Line 56"/>
            <p:cNvSpPr>
              <a:spLocks noChangeShapeType="1"/>
            </p:cNvSpPr>
            <p:nvPr/>
          </p:nvSpPr>
          <p:spPr bwMode="auto">
            <a:xfrm>
              <a:off x="4244975" y="2749550"/>
              <a:ext cx="777875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 Box 57"/>
            <p:cNvSpPr txBox="1">
              <a:spLocks noChangeArrowheads="1"/>
            </p:cNvSpPr>
            <p:nvPr/>
          </p:nvSpPr>
          <p:spPr bwMode="auto">
            <a:xfrm>
              <a:off x="6950134" y="2527854"/>
              <a:ext cx="5048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Text Box 58"/>
            <p:cNvSpPr txBox="1">
              <a:spLocks noChangeArrowheads="1"/>
            </p:cNvSpPr>
            <p:nvPr/>
          </p:nvSpPr>
          <p:spPr bwMode="auto">
            <a:xfrm>
              <a:off x="2212361" y="2520950"/>
              <a:ext cx="5032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00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5"/>
          <p:cNvSpPr txBox="1">
            <a:spLocks noChangeArrowheads="1"/>
          </p:cNvSpPr>
          <p:nvPr/>
        </p:nvSpPr>
        <p:spPr bwMode="auto">
          <a:xfrm>
            <a:off x="517088" y="289479"/>
            <a:ext cx="83820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>
                <a:solidFill>
                  <a:schemeClr val="bg1"/>
                </a:solidFill>
              </a:rPr>
              <a:t>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2 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    CO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2 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   </a:t>
            </a: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  	</a:t>
            </a:r>
            <a:r>
              <a:rPr lang="en-US" altLang="nl-NL" sz="2000" b="1" dirty="0">
                <a:latin typeface="Arial" panose="020B0604020202020204" pitchFamily="34" charset="0"/>
              </a:rPr>
              <a:t>16,04       	:      	64,00             :      </a:t>
            </a:r>
            <a:r>
              <a:rPr lang="en-US" altLang="nl-NL" sz="400" b="1" dirty="0">
                <a:latin typeface="Arial" panose="020B0604020202020204" pitchFamily="34" charset="0"/>
              </a:rPr>
              <a:t>                 </a:t>
            </a:r>
            <a:r>
              <a:rPr lang="en-US" altLang="nl-NL" sz="2000" b="1" dirty="0">
                <a:latin typeface="Arial" panose="020B0604020202020204" pitchFamily="34" charset="0"/>
              </a:rPr>
              <a:t>   	44,01       	:    	36,03</a:t>
            </a: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r>
              <a:rPr lang="en-US" altLang="nl-NL" sz="2000" b="1" dirty="0">
                <a:latin typeface="Arial" panose="020B0604020202020204" pitchFamily="34" charset="0"/>
              </a:rPr>
              <a:t>    16,04 g          	:        	64,00 g       	:           	44,01 g     	:   	36,03 g</a:t>
            </a: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r>
              <a:rPr lang="en-US" altLang="nl-NL" sz="2000" b="1" dirty="0">
                <a:latin typeface="Arial" panose="020B0604020202020204" pitchFamily="34" charset="0"/>
              </a:rPr>
              <a:t> 	16,04 kg        	:       	64,00 kg     	:           	44,01 kg   	:    	36,03 kg</a:t>
            </a:r>
          </a:p>
          <a:p>
            <a:pPr>
              <a:spcBef>
                <a:spcPct val="50000"/>
              </a:spcBef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	32,08 g          	:        128,00 g         :            	88,02 g       :    	72,06 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ep 9"/>
          <p:cNvGrpSpPr/>
          <p:nvPr/>
        </p:nvGrpSpPr>
        <p:grpSpPr>
          <a:xfrm>
            <a:off x="517088" y="261475"/>
            <a:ext cx="8382000" cy="437791"/>
            <a:chOff x="584200" y="2520950"/>
            <a:chExt cx="8382000" cy="437791"/>
          </a:xfrm>
        </p:grpSpPr>
        <p:sp>
          <p:nvSpPr>
            <p:cNvPr id="11" name="Text Box 55"/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 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CH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4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     2 O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         CO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2 H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O (l)</a:t>
              </a:r>
              <a:endParaRPr lang="nl-NL" altLang="nl-NL" sz="20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Line 56"/>
            <p:cNvSpPr>
              <a:spLocks noChangeShapeType="1"/>
            </p:cNvSpPr>
            <p:nvPr/>
          </p:nvSpPr>
          <p:spPr bwMode="auto">
            <a:xfrm>
              <a:off x="4244975" y="2749550"/>
              <a:ext cx="777875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 Box 57"/>
            <p:cNvSpPr txBox="1">
              <a:spLocks noChangeArrowheads="1"/>
            </p:cNvSpPr>
            <p:nvPr/>
          </p:nvSpPr>
          <p:spPr bwMode="auto">
            <a:xfrm>
              <a:off x="6950134" y="2527854"/>
              <a:ext cx="5048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Text Box 58"/>
            <p:cNvSpPr txBox="1">
              <a:spLocks noChangeArrowheads="1"/>
            </p:cNvSpPr>
            <p:nvPr/>
          </p:nvSpPr>
          <p:spPr bwMode="auto">
            <a:xfrm>
              <a:off x="2212361" y="2520950"/>
              <a:ext cx="5032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64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5"/>
          <p:cNvSpPr txBox="1">
            <a:spLocks noChangeArrowheads="1"/>
          </p:cNvSpPr>
          <p:nvPr/>
        </p:nvSpPr>
        <p:spPr bwMode="auto">
          <a:xfrm>
            <a:off x="517088" y="289479"/>
            <a:ext cx="8382000" cy="598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>
                <a:solidFill>
                  <a:schemeClr val="bg1"/>
                </a:solidFill>
              </a:rPr>
              <a:t>   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2 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           CO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 (g)             2 H</a:t>
            </a:r>
            <a:r>
              <a:rPr lang="en-US" altLang="nl-NL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nl-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O (l)</a:t>
            </a: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   </a:t>
            </a: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r>
              <a: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rPr>
              <a:t>   	</a:t>
            </a:r>
            <a:r>
              <a:rPr lang="en-US" altLang="nl-NL" sz="2000" b="1" dirty="0">
                <a:latin typeface="Arial" panose="020B0604020202020204" pitchFamily="34" charset="0"/>
              </a:rPr>
              <a:t>16,04       	:      	64,00             :      </a:t>
            </a:r>
            <a:r>
              <a:rPr lang="en-US" altLang="nl-NL" sz="400" b="1" dirty="0">
                <a:latin typeface="Arial" panose="020B0604020202020204" pitchFamily="34" charset="0"/>
              </a:rPr>
              <a:t>                 </a:t>
            </a:r>
            <a:r>
              <a:rPr lang="en-US" altLang="nl-NL" sz="2000" b="1" dirty="0">
                <a:latin typeface="Arial" panose="020B0604020202020204" pitchFamily="34" charset="0"/>
              </a:rPr>
              <a:t>   	44,01       	:    	36,03</a:t>
            </a: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r>
              <a:rPr lang="en-US" altLang="nl-NL" sz="2000" b="1" dirty="0">
                <a:latin typeface="Arial" panose="020B0604020202020204" pitchFamily="34" charset="0"/>
              </a:rPr>
              <a:t>    16,04 g          	:        	64,00 g       	:           	44,01 g     	:   	36,03 g</a:t>
            </a: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r>
              <a:rPr lang="en-US" altLang="nl-NL" sz="2000" b="1" dirty="0">
                <a:latin typeface="Arial" panose="020B0604020202020204" pitchFamily="34" charset="0"/>
              </a:rPr>
              <a:t> 	16,04 kg        	:       	64,00 kg     	:           	44,01 kg   	:    	36,03 kg</a:t>
            </a:r>
          </a:p>
          <a:p>
            <a:pPr>
              <a:spcBef>
                <a:spcPct val="50000"/>
              </a:spcBef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r>
              <a:rPr lang="en-US" altLang="nl-N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	</a:t>
            </a:r>
            <a:r>
              <a:rPr lang="en-US" altLang="nl-NL" sz="2000" b="1" dirty="0">
                <a:latin typeface="Arial" panose="020B0604020202020204" pitchFamily="34" charset="0"/>
              </a:rPr>
              <a:t>32,08 g          	:        128,00 g         :            	88,02 g       :    	72,06 g</a:t>
            </a: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endParaRPr lang="en-US" altLang="nl-NL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  <a:tabLst>
                <a:tab pos="266700" algn="l"/>
                <a:tab pos="1881188" algn="l"/>
                <a:tab pos="2597150" algn="l"/>
                <a:tab pos="4122738" algn="l"/>
                <a:tab pos="5114925" algn="l"/>
                <a:tab pos="6461125" algn="l"/>
                <a:tab pos="6910388" algn="l"/>
              </a:tabLst>
            </a:pPr>
            <a:r>
              <a:rPr lang="nl-NL" altLang="nl-NL" sz="2000" b="1" dirty="0">
                <a:latin typeface="Arial" panose="020B0604020202020204" pitchFamily="34" charset="0"/>
              </a:rPr>
              <a:t> </a:t>
            </a:r>
            <a:r>
              <a:rPr lang="nl-NL" altLang="nl-NL" sz="2200" b="1" dirty="0">
                <a:solidFill>
                  <a:srgbClr val="FF0000"/>
                </a:solidFill>
                <a:latin typeface="Arial" panose="020B0604020202020204" pitchFamily="34" charset="0"/>
              </a:rPr>
              <a:t>Stoffen reageren en ontstaan in een vaste massaverhouding.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ep 9"/>
          <p:cNvGrpSpPr/>
          <p:nvPr/>
        </p:nvGrpSpPr>
        <p:grpSpPr>
          <a:xfrm>
            <a:off x="517088" y="261475"/>
            <a:ext cx="8382000" cy="437791"/>
            <a:chOff x="584200" y="2520950"/>
            <a:chExt cx="8382000" cy="437791"/>
          </a:xfrm>
        </p:grpSpPr>
        <p:sp>
          <p:nvSpPr>
            <p:cNvPr id="11" name="Text Box 55"/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 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CH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4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     2 O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         CO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2 H</a:t>
              </a:r>
              <a:r>
                <a:rPr lang="en-US" altLang="nl-NL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O (l)</a:t>
              </a:r>
              <a:endParaRPr lang="nl-NL" altLang="nl-NL" sz="20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Line 56"/>
            <p:cNvSpPr>
              <a:spLocks noChangeShapeType="1"/>
            </p:cNvSpPr>
            <p:nvPr/>
          </p:nvSpPr>
          <p:spPr bwMode="auto">
            <a:xfrm>
              <a:off x="4244975" y="2749550"/>
              <a:ext cx="777875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 Box 57"/>
            <p:cNvSpPr txBox="1">
              <a:spLocks noChangeArrowheads="1"/>
            </p:cNvSpPr>
            <p:nvPr/>
          </p:nvSpPr>
          <p:spPr bwMode="auto">
            <a:xfrm>
              <a:off x="6950134" y="2527854"/>
              <a:ext cx="5048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Text Box 58"/>
            <p:cNvSpPr txBox="1">
              <a:spLocks noChangeArrowheads="1"/>
            </p:cNvSpPr>
            <p:nvPr/>
          </p:nvSpPr>
          <p:spPr bwMode="auto">
            <a:xfrm>
              <a:off x="2212361" y="2520950"/>
              <a:ext cx="5032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2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95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298422" y="1194641"/>
            <a:ext cx="6852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Het energie-effect van een chemische reactie.</a:t>
            </a:r>
          </a:p>
        </p:txBody>
      </p:sp>
    </p:spTree>
    <p:extLst>
      <p:ext uri="{BB962C8B-B14F-4D97-AF65-F5344CB8AC3E}">
        <p14:creationId xmlns:p14="http://schemas.microsoft.com/office/powerpoint/2010/main" val="2198793374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9">
            <a:extLst>
              <a:ext uri="{FF2B5EF4-FFF2-40B4-BE49-F238E27FC236}">
                <a16:creationId xmlns:a16="http://schemas.microsoft.com/office/drawing/2014/main" id="{42E92789-9683-4DD4-ADEB-5E2F79907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249238"/>
            <a:ext cx="881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>
                <a:latin typeface="Arial" panose="020B0604020202020204" pitchFamily="34" charset="0"/>
              </a:rPr>
              <a:t>Verbranding van het gas ethaan, C</a:t>
            </a:r>
            <a:r>
              <a:rPr lang="en-US" altLang="nl-NL" sz="1800" b="1" baseline="-25000">
                <a:latin typeface="Arial" panose="020B0604020202020204" pitchFamily="34" charset="0"/>
              </a:rPr>
              <a:t>2</a:t>
            </a:r>
            <a:r>
              <a:rPr lang="en-US" altLang="nl-NL" sz="1800">
                <a:latin typeface="Arial" panose="020B0604020202020204" pitchFamily="34" charset="0"/>
              </a:rPr>
              <a:t>H</a:t>
            </a:r>
            <a:r>
              <a:rPr lang="en-US" altLang="nl-NL" sz="1800" b="1" baseline="-25000">
                <a:latin typeface="Arial" panose="020B0604020202020204" pitchFamily="34" charset="0"/>
              </a:rPr>
              <a:t>6</a:t>
            </a:r>
            <a:r>
              <a:rPr lang="en-US" altLang="nl-NL" sz="1800">
                <a:latin typeface="Arial" panose="020B0604020202020204" pitchFamily="34" charset="0"/>
              </a:rPr>
              <a:t>.   </a:t>
            </a:r>
            <a:endParaRPr lang="nl-NL" altLang="nl-NL" sz="1800">
              <a:latin typeface="Arial" panose="020B0604020202020204" pitchFamily="34" charset="0"/>
            </a:endParaRPr>
          </a:p>
        </p:txBody>
      </p:sp>
      <p:grpSp>
        <p:nvGrpSpPr>
          <p:cNvPr id="3075" name="Groep 2">
            <a:extLst>
              <a:ext uri="{FF2B5EF4-FFF2-40B4-BE49-F238E27FC236}">
                <a16:creationId xmlns:a16="http://schemas.microsoft.com/office/drawing/2014/main" id="{CEE75C59-1CC5-4249-AF84-46000C9979E7}"/>
              </a:ext>
            </a:extLst>
          </p:cNvPr>
          <p:cNvGrpSpPr>
            <a:grpSpLocks/>
          </p:cNvGrpSpPr>
          <p:nvPr/>
        </p:nvGrpSpPr>
        <p:grpSpPr bwMode="auto">
          <a:xfrm>
            <a:off x="708025" y="868363"/>
            <a:ext cx="7461250" cy="487362"/>
            <a:chOff x="917043" y="1181108"/>
            <a:chExt cx="7462441" cy="486627"/>
          </a:xfrm>
        </p:grpSpPr>
        <p:sp>
          <p:nvSpPr>
            <p:cNvPr id="3076" name="Rectangle 13">
              <a:extLst>
                <a:ext uri="{FF2B5EF4-FFF2-40B4-BE49-F238E27FC236}">
                  <a16:creationId xmlns:a16="http://schemas.microsoft.com/office/drawing/2014/main" id="{38A874D2-A9D0-4CE2-85C5-A1C05A653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1568450"/>
              <a:ext cx="1785937" cy="0"/>
            </a:xfrm>
            <a:prstGeom prst="rect">
              <a:avLst/>
            </a:prstGeom>
            <a:solidFill>
              <a:srgbClr val="E2E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3077" name="Text Box 14">
              <a:extLst>
                <a:ext uri="{FF2B5EF4-FFF2-40B4-BE49-F238E27FC236}">
                  <a16:creationId xmlns:a16="http://schemas.microsoft.com/office/drawing/2014/main" id="{D59C0A88-6396-4401-BF9A-9177E07C4E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8884" y="1251139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nl-NL" altLang="nl-NL" sz="1600" b="1">
                <a:latin typeface="Arial" panose="020B0604020202020204" pitchFamily="34" charset="0"/>
              </a:endParaRPr>
            </a:p>
          </p:txBody>
        </p:sp>
        <p:sp>
          <p:nvSpPr>
            <p:cNvPr id="3078" name="Text Box 15">
              <a:extLst>
                <a:ext uri="{FF2B5EF4-FFF2-40B4-BE49-F238E27FC236}">
                  <a16:creationId xmlns:a16="http://schemas.microsoft.com/office/drawing/2014/main" id="{4265195E-9BF7-4526-9D30-D110AAA341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043" y="1247571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b="1">
                  <a:latin typeface="Arial" panose="020B0604020202020204" pitchFamily="34" charset="0"/>
                </a:rPr>
                <a:t>ethaan</a:t>
              </a:r>
              <a:endParaRPr lang="nl-NL" altLang="nl-NL" sz="1600" b="1">
                <a:latin typeface="Arial" panose="020B0604020202020204" pitchFamily="34" charset="0"/>
              </a:endParaRPr>
            </a:p>
          </p:txBody>
        </p:sp>
        <p:sp>
          <p:nvSpPr>
            <p:cNvPr id="3079" name="Text Box 17">
              <a:extLst>
                <a:ext uri="{FF2B5EF4-FFF2-40B4-BE49-F238E27FC236}">
                  <a16:creationId xmlns:a16="http://schemas.microsoft.com/office/drawing/2014/main" id="{AA03F2E0-ED81-488A-B5BB-2395E20645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833" y="1247152"/>
              <a:ext cx="1905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b="1">
                  <a:latin typeface="Arial" panose="020B0604020202020204" pitchFamily="34" charset="0"/>
                </a:rPr>
                <a:t>zuurstof</a:t>
              </a:r>
              <a:endParaRPr lang="nl-NL" altLang="nl-NL" sz="1600" b="1">
                <a:latin typeface="Arial" panose="020B0604020202020204" pitchFamily="34" charset="0"/>
              </a:endParaRPr>
            </a:p>
          </p:txBody>
        </p:sp>
        <p:sp>
          <p:nvSpPr>
            <p:cNvPr id="3080" name="Text Box 26">
              <a:extLst>
                <a:ext uri="{FF2B5EF4-FFF2-40B4-BE49-F238E27FC236}">
                  <a16:creationId xmlns:a16="http://schemas.microsoft.com/office/drawing/2014/main" id="{0B5E309A-00CF-4FC3-9C70-B1E793C99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6974" y="1242812"/>
              <a:ext cx="18653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nl-NL" altLang="nl-NL" sz="1600" b="1">
                <a:latin typeface="Arial" panose="020B0604020202020204" pitchFamily="34" charset="0"/>
              </a:endParaRPr>
            </a:p>
          </p:txBody>
        </p:sp>
        <p:sp>
          <p:nvSpPr>
            <p:cNvPr id="3081" name="Text Box 18">
              <a:extLst>
                <a:ext uri="{FF2B5EF4-FFF2-40B4-BE49-F238E27FC236}">
                  <a16:creationId xmlns:a16="http://schemas.microsoft.com/office/drawing/2014/main" id="{BDD465EF-94DA-4C0F-AE92-2F8448B707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6673" y="1181108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nl-NL" altLang="nl-NL" sz="2400" b="1">
                <a:latin typeface="Arial" panose="020B0604020202020204" pitchFamily="34" charset="0"/>
              </a:endParaRPr>
            </a:p>
          </p:txBody>
        </p:sp>
        <p:sp>
          <p:nvSpPr>
            <p:cNvPr id="3082" name="Text Box 18">
              <a:extLst>
                <a:ext uri="{FF2B5EF4-FFF2-40B4-BE49-F238E27FC236}">
                  <a16:creationId xmlns:a16="http://schemas.microsoft.com/office/drawing/2014/main" id="{B20C5431-960A-4B52-BCA7-4628A4E6E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3101" y="120577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>
                  <a:latin typeface="Arial" panose="020B0604020202020204" pitchFamily="34" charset="0"/>
                </a:rPr>
                <a:t>+</a:t>
              </a:r>
              <a:endParaRPr lang="nl-NL" altLang="nl-NL" sz="2400" b="1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85" b="19350"/>
          <a:stretch/>
        </p:blipFill>
        <p:spPr>
          <a:xfrm>
            <a:off x="383599" y="527435"/>
            <a:ext cx="5726644" cy="574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4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85" b="19350"/>
          <a:stretch/>
        </p:blipFill>
        <p:spPr>
          <a:xfrm>
            <a:off x="383599" y="527435"/>
            <a:ext cx="5726644" cy="574546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D669DC3-F52C-4BFA-8145-EE279AB955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t="14880" r="36262" b="13172"/>
          <a:stretch/>
        </p:blipFill>
        <p:spPr>
          <a:xfrm>
            <a:off x="6208517" y="254641"/>
            <a:ext cx="2439828" cy="308676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76FD31A-D0A1-4BEA-BE37-199BB0724CD2}"/>
              </a:ext>
            </a:extLst>
          </p:cNvPr>
          <p:cNvSpPr txBox="1"/>
          <p:nvPr/>
        </p:nvSpPr>
        <p:spPr>
          <a:xfrm>
            <a:off x="6369006" y="3341406"/>
            <a:ext cx="2116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Kaarsvet verbranden</a:t>
            </a:r>
          </a:p>
        </p:txBody>
      </p:sp>
    </p:spTree>
    <p:extLst>
      <p:ext uri="{BB962C8B-B14F-4D97-AF65-F5344CB8AC3E}">
        <p14:creationId xmlns:p14="http://schemas.microsoft.com/office/powerpoint/2010/main" val="168340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85" b="19350"/>
          <a:stretch/>
        </p:blipFill>
        <p:spPr>
          <a:xfrm>
            <a:off x="383599" y="527435"/>
            <a:ext cx="5726644" cy="574546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D669DC3-F52C-4BFA-8145-EE279AB955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t="14880" r="36262" b="13172"/>
          <a:stretch/>
        </p:blipFill>
        <p:spPr>
          <a:xfrm>
            <a:off x="6208517" y="254641"/>
            <a:ext cx="2439828" cy="308676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1A154F0-4708-490A-A1E9-13064D060B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6" t="-4978" r="31327" b="28845"/>
          <a:stretch/>
        </p:blipFill>
        <p:spPr>
          <a:xfrm>
            <a:off x="6208517" y="3798332"/>
            <a:ext cx="2439828" cy="2564799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76FD31A-D0A1-4BEA-BE37-199BB0724CD2}"/>
              </a:ext>
            </a:extLst>
          </p:cNvPr>
          <p:cNvSpPr txBox="1"/>
          <p:nvPr/>
        </p:nvSpPr>
        <p:spPr>
          <a:xfrm>
            <a:off x="6369006" y="3341406"/>
            <a:ext cx="2116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Kaarsvet verbranden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270CBC9-7121-41B9-90B8-A3AB6E50C581}"/>
              </a:ext>
            </a:extLst>
          </p:cNvPr>
          <p:cNvSpPr txBox="1"/>
          <p:nvPr/>
        </p:nvSpPr>
        <p:spPr>
          <a:xfrm>
            <a:off x="6554249" y="6363131"/>
            <a:ext cx="1746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IJskristal vormen</a:t>
            </a:r>
          </a:p>
        </p:txBody>
      </p:sp>
    </p:spTree>
    <p:extLst>
      <p:ext uri="{BB962C8B-B14F-4D97-AF65-F5344CB8AC3E}">
        <p14:creationId xmlns:p14="http://schemas.microsoft.com/office/powerpoint/2010/main" val="204441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266D9C0-9393-441F-8A38-E68C07B8FE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10" t="28349" r="18831" b="12851"/>
          <a:stretch/>
        </p:blipFill>
        <p:spPr>
          <a:xfrm>
            <a:off x="-5038" y="836712"/>
            <a:ext cx="9149037" cy="602128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61B0F90-A305-419D-8C47-F73A57E01115}"/>
              </a:ext>
            </a:extLst>
          </p:cNvPr>
          <p:cNvSpPr txBox="1"/>
          <p:nvPr/>
        </p:nvSpPr>
        <p:spPr>
          <a:xfrm>
            <a:off x="1475656" y="1484784"/>
            <a:ext cx="1923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Activeringsenergie</a:t>
            </a:r>
          </a:p>
        </p:txBody>
      </p:sp>
    </p:spTree>
    <p:extLst>
      <p:ext uri="{BB962C8B-B14F-4D97-AF65-F5344CB8AC3E}">
        <p14:creationId xmlns:p14="http://schemas.microsoft.com/office/powerpoint/2010/main" val="138318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9585" b="91209"/>
          <a:stretch/>
        </p:blipFill>
        <p:spPr>
          <a:xfrm>
            <a:off x="383599" y="527435"/>
            <a:ext cx="5726644" cy="626247"/>
          </a:xfrm>
          <a:prstGeom prst="rect">
            <a:avLst/>
          </a:prstGeom>
        </p:spPr>
      </p:pic>
      <p:pic>
        <p:nvPicPr>
          <p:cNvPr id="5" name="Afbeelding 4" descr="http://cdpcontent.toegang.nu/d3409bf3-9312-4e70-bf68-20bd6476003e/20160405085656/extract/assets/img/layout/252.jpg">
            <a:extLst>
              <a:ext uri="{FF2B5EF4-FFF2-40B4-BE49-F238E27FC236}">
                <a16:creationId xmlns:a16="http://schemas.microsoft.com/office/drawing/2014/main" id="{12FDF200-AAEC-49B0-995D-21BFFA5EE1D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0" t="40255" r="16218" b="36290"/>
          <a:stretch/>
        </p:blipFill>
        <p:spPr bwMode="auto">
          <a:xfrm>
            <a:off x="1060124" y="1489806"/>
            <a:ext cx="4434822" cy="41162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74881AF-57D8-42E1-B72A-8A7636E77F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t="14880" r="36262" b="13172"/>
          <a:stretch/>
        </p:blipFill>
        <p:spPr>
          <a:xfrm>
            <a:off x="6208517" y="254641"/>
            <a:ext cx="2439828" cy="308676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64966A9-BE30-4184-BF54-ABE5EC5E90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6" t="-4978" r="31327" b="28845"/>
          <a:stretch/>
        </p:blipFill>
        <p:spPr>
          <a:xfrm>
            <a:off x="6208517" y="3798332"/>
            <a:ext cx="2439828" cy="2564799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1CDEDBBE-9A33-45C7-8FB2-E271A4C1A69D}"/>
              </a:ext>
            </a:extLst>
          </p:cNvPr>
          <p:cNvSpPr txBox="1"/>
          <p:nvPr/>
        </p:nvSpPr>
        <p:spPr>
          <a:xfrm>
            <a:off x="6369006" y="3341406"/>
            <a:ext cx="2116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Kaarsvet verbranden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2FE84ED-A782-46A5-BC58-E6D98073A11A}"/>
              </a:ext>
            </a:extLst>
          </p:cNvPr>
          <p:cNvSpPr txBox="1"/>
          <p:nvPr/>
        </p:nvSpPr>
        <p:spPr>
          <a:xfrm>
            <a:off x="6554249" y="6363131"/>
            <a:ext cx="1746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IJskristal vormen</a:t>
            </a:r>
          </a:p>
        </p:txBody>
      </p:sp>
    </p:spTree>
    <p:extLst>
      <p:ext uri="{BB962C8B-B14F-4D97-AF65-F5344CB8AC3E}">
        <p14:creationId xmlns:p14="http://schemas.microsoft.com/office/powerpoint/2010/main" val="260843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3D78A5C-30C8-4882-A930-C3AE068F12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7" b="19350"/>
          <a:stretch/>
        </p:blipFill>
        <p:spPr>
          <a:xfrm>
            <a:off x="632389" y="519583"/>
            <a:ext cx="5669486" cy="576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8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3D78A5C-30C8-4882-A930-C3AE068F12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7" b="19350"/>
          <a:stretch/>
        </p:blipFill>
        <p:spPr>
          <a:xfrm>
            <a:off x="632389" y="519583"/>
            <a:ext cx="5669486" cy="576157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C5AC5E4-EB01-4818-AF9C-818DF32E09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9" r="17017"/>
          <a:stretch/>
        </p:blipFill>
        <p:spPr>
          <a:xfrm>
            <a:off x="6264067" y="519583"/>
            <a:ext cx="2427006" cy="248853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7472131-712F-4024-AD4A-A74CDD7DEE32}"/>
              </a:ext>
            </a:extLst>
          </p:cNvPr>
          <p:cNvSpPr txBox="1"/>
          <p:nvPr/>
        </p:nvSpPr>
        <p:spPr>
          <a:xfrm>
            <a:off x="6760290" y="3031039"/>
            <a:ext cx="143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Fotosynthese</a:t>
            </a:r>
          </a:p>
        </p:txBody>
      </p:sp>
    </p:spTree>
    <p:extLst>
      <p:ext uri="{BB962C8B-B14F-4D97-AF65-F5344CB8AC3E}">
        <p14:creationId xmlns:p14="http://schemas.microsoft.com/office/powerpoint/2010/main" val="203132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3D78A5C-30C8-4882-A930-C3AE068F12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7" b="19350"/>
          <a:stretch/>
        </p:blipFill>
        <p:spPr>
          <a:xfrm>
            <a:off x="632389" y="519583"/>
            <a:ext cx="5669486" cy="576157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E5CC8F9-0C69-4443-BEC9-AA8DA346FF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6" t="6129" r="31257"/>
          <a:stretch/>
        </p:blipFill>
        <p:spPr>
          <a:xfrm>
            <a:off x="6282971" y="3541249"/>
            <a:ext cx="2427006" cy="276282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C5AC5E4-EB01-4818-AF9C-818DF32E09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9" r="17017"/>
          <a:stretch/>
        </p:blipFill>
        <p:spPr>
          <a:xfrm>
            <a:off x="6264067" y="519583"/>
            <a:ext cx="2427006" cy="248853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7472131-712F-4024-AD4A-A74CDD7DEE32}"/>
              </a:ext>
            </a:extLst>
          </p:cNvPr>
          <p:cNvSpPr txBox="1"/>
          <p:nvPr/>
        </p:nvSpPr>
        <p:spPr>
          <a:xfrm>
            <a:off x="6760290" y="3031039"/>
            <a:ext cx="143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Fotosynthese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F551B15-31D7-4E69-9109-02909F9547DE}"/>
              </a:ext>
            </a:extLst>
          </p:cNvPr>
          <p:cNvSpPr txBox="1"/>
          <p:nvPr/>
        </p:nvSpPr>
        <p:spPr>
          <a:xfrm>
            <a:off x="6871122" y="6304078"/>
            <a:ext cx="1212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IJs smelten</a:t>
            </a:r>
          </a:p>
        </p:txBody>
      </p:sp>
    </p:spTree>
    <p:extLst>
      <p:ext uri="{BB962C8B-B14F-4D97-AF65-F5344CB8AC3E}">
        <p14:creationId xmlns:p14="http://schemas.microsoft.com/office/powerpoint/2010/main" val="141576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3D78A5C-30C8-4882-A930-C3AE068F12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7" b="91004"/>
          <a:stretch/>
        </p:blipFill>
        <p:spPr>
          <a:xfrm>
            <a:off x="632389" y="519583"/>
            <a:ext cx="5669486" cy="642645"/>
          </a:xfrm>
          <a:prstGeom prst="rect">
            <a:avLst/>
          </a:prstGeom>
        </p:spPr>
      </p:pic>
      <p:pic>
        <p:nvPicPr>
          <p:cNvPr id="5" name="Afbeelding 4" descr="http://cdpcontent.toegang.nu/d3409bf3-9312-4e70-bf68-20bd6476003e/20160405085656/extract/assets/img/layout/252.jpg">
            <a:extLst>
              <a:ext uri="{FF2B5EF4-FFF2-40B4-BE49-F238E27FC236}">
                <a16:creationId xmlns:a16="http://schemas.microsoft.com/office/drawing/2014/main" id="{4AADF8E2-5831-44F9-A9B8-DF3C5F9C83A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0" t="65485" r="16218" b="10505"/>
          <a:stretch/>
        </p:blipFill>
        <p:spPr bwMode="auto">
          <a:xfrm>
            <a:off x="1119500" y="1469877"/>
            <a:ext cx="4272896" cy="42387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29E6792-6CDA-41D4-B7F2-3783C7CA18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6" t="6129" r="31257"/>
          <a:stretch/>
        </p:blipFill>
        <p:spPr>
          <a:xfrm>
            <a:off x="6282971" y="3541249"/>
            <a:ext cx="2427006" cy="276282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6FA8BF4-BC9A-491D-B55A-8BC93FD64A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9" r="17017"/>
          <a:stretch/>
        </p:blipFill>
        <p:spPr>
          <a:xfrm>
            <a:off x="6264067" y="519583"/>
            <a:ext cx="2427006" cy="2488537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99D4C57C-AD9B-4EA3-BA0C-F2F80DFB0C4F}"/>
              </a:ext>
            </a:extLst>
          </p:cNvPr>
          <p:cNvSpPr txBox="1"/>
          <p:nvPr/>
        </p:nvSpPr>
        <p:spPr>
          <a:xfrm>
            <a:off x="6760290" y="3031039"/>
            <a:ext cx="143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Fotosynthese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39EA7D2-503A-45CC-96B9-197A6D5E6588}"/>
              </a:ext>
            </a:extLst>
          </p:cNvPr>
          <p:cNvSpPr txBox="1"/>
          <p:nvPr/>
        </p:nvSpPr>
        <p:spPr>
          <a:xfrm>
            <a:off x="6871122" y="6304078"/>
            <a:ext cx="1212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IJs smelten</a:t>
            </a:r>
          </a:p>
        </p:txBody>
      </p:sp>
    </p:spTree>
    <p:extLst>
      <p:ext uri="{BB962C8B-B14F-4D97-AF65-F5344CB8AC3E}">
        <p14:creationId xmlns:p14="http://schemas.microsoft.com/office/powerpoint/2010/main" val="396827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5CC7EE3-5BC7-4367-8E06-0B054556B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10" t="28349" r="18831" b="12851"/>
          <a:stretch/>
        </p:blipFill>
        <p:spPr>
          <a:xfrm>
            <a:off x="-5037" y="836712"/>
            <a:ext cx="9139984" cy="6016762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F4CFDCE8-EC1B-4B6A-85EE-7767252C5DBC}"/>
              </a:ext>
            </a:extLst>
          </p:cNvPr>
          <p:cNvSpPr/>
          <p:nvPr/>
        </p:nvSpPr>
        <p:spPr>
          <a:xfrm>
            <a:off x="7092280" y="5013211"/>
            <a:ext cx="1080120" cy="100807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6DBE2226-4923-4489-9523-96F9D04BDFBB}"/>
              </a:ext>
            </a:extLst>
          </p:cNvPr>
          <p:cNvSpPr/>
          <p:nvPr/>
        </p:nvSpPr>
        <p:spPr>
          <a:xfrm>
            <a:off x="7476218" y="5133600"/>
            <a:ext cx="1177456" cy="1008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2A873987-EFA6-464D-8B9D-512C74E589D8}"/>
              </a:ext>
            </a:extLst>
          </p:cNvPr>
          <p:cNvSpPr/>
          <p:nvPr/>
        </p:nvSpPr>
        <p:spPr>
          <a:xfrm rot="19284714">
            <a:off x="5812586" y="2652790"/>
            <a:ext cx="665835" cy="638531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2AA8537-1249-44A6-9724-3DA214FC9D83}"/>
              </a:ext>
            </a:extLst>
          </p:cNvPr>
          <p:cNvSpPr txBox="1"/>
          <p:nvPr/>
        </p:nvSpPr>
        <p:spPr>
          <a:xfrm>
            <a:off x="1475656" y="1484784"/>
            <a:ext cx="1923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Activeringsenergie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080F638-98B4-4058-A414-BB19CF6E8D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10" t="52138" r="65272" b="12851"/>
          <a:stretch/>
        </p:blipFill>
        <p:spPr>
          <a:xfrm>
            <a:off x="5738400" y="2509200"/>
            <a:ext cx="3484797" cy="4338618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E896308D-A512-4FCA-8B40-9AF696FE9917}"/>
              </a:ext>
            </a:extLst>
          </p:cNvPr>
          <p:cNvSpPr/>
          <p:nvPr/>
        </p:nvSpPr>
        <p:spPr>
          <a:xfrm rot="21413377">
            <a:off x="7825645" y="1908000"/>
            <a:ext cx="145718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58C2A9F0-BF6C-447B-9ABD-A25E3EDD5199}"/>
              </a:ext>
            </a:extLst>
          </p:cNvPr>
          <p:cNvSpPr/>
          <p:nvPr/>
        </p:nvSpPr>
        <p:spPr>
          <a:xfrm rot="60000">
            <a:off x="6763585" y="1936800"/>
            <a:ext cx="85331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BA15899-27CB-41C3-B9D6-04971FEE1B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439" t="70257" r="24628" b="19780"/>
          <a:stretch/>
        </p:blipFill>
        <p:spPr>
          <a:xfrm rot="60000">
            <a:off x="6061158" y="1825624"/>
            <a:ext cx="1087403" cy="100811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0580589-D865-43D8-B54B-9881B9EF8BD3}"/>
              </a:ext>
            </a:extLst>
          </p:cNvPr>
          <p:cNvSpPr txBox="1"/>
          <p:nvPr/>
        </p:nvSpPr>
        <p:spPr>
          <a:xfrm>
            <a:off x="8041487" y="2798821"/>
            <a:ext cx="512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i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71266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9">
            <a:extLst>
              <a:ext uri="{FF2B5EF4-FFF2-40B4-BE49-F238E27FC236}">
                <a16:creationId xmlns:a16="http://schemas.microsoft.com/office/drawing/2014/main" id="{40F35CB5-D9B5-4824-8400-A8F41FE41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249238"/>
            <a:ext cx="881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>
                <a:latin typeface="Arial" panose="020B0604020202020204" pitchFamily="34" charset="0"/>
              </a:rPr>
              <a:t>Verbranding van het gas ethaan, C</a:t>
            </a:r>
            <a:r>
              <a:rPr lang="en-US" altLang="nl-NL" sz="1800" b="1" baseline="-25000">
                <a:latin typeface="Arial" panose="020B0604020202020204" pitchFamily="34" charset="0"/>
              </a:rPr>
              <a:t>2</a:t>
            </a:r>
            <a:r>
              <a:rPr lang="en-US" altLang="nl-NL" sz="1800">
                <a:latin typeface="Arial" panose="020B0604020202020204" pitchFamily="34" charset="0"/>
              </a:rPr>
              <a:t>H</a:t>
            </a:r>
            <a:r>
              <a:rPr lang="en-US" altLang="nl-NL" sz="1800" b="1" baseline="-25000">
                <a:latin typeface="Arial" panose="020B0604020202020204" pitchFamily="34" charset="0"/>
              </a:rPr>
              <a:t>6</a:t>
            </a:r>
            <a:r>
              <a:rPr lang="en-US" altLang="nl-NL" sz="1800">
                <a:latin typeface="Arial" panose="020B0604020202020204" pitchFamily="34" charset="0"/>
              </a:rPr>
              <a:t>.   </a:t>
            </a:r>
            <a:endParaRPr lang="nl-NL" altLang="nl-NL" sz="1800">
              <a:latin typeface="Arial" panose="020B0604020202020204" pitchFamily="34" charset="0"/>
            </a:endParaRPr>
          </a:p>
        </p:txBody>
      </p:sp>
      <p:grpSp>
        <p:nvGrpSpPr>
          <p:cNvPr id="4099" name="Groep 2">
            <a:extLst>
              <a:ext uri="{FF2B5EF4-FFF2-40B4-BE49-F238E27FC236}">
                <a16:creationId xmlns:a16="http://schemas.microsoft.com/office/drawing/2014/main" id="{D5C4699E-EE1A-4F9C-8E08-7842BDB1CB1C}"/>
              </a:ext>
            </a:extLst>
          </p:cNvPr>
          <p:cNvGrpSpPr>
            <a:grpSpLocks/>
          </p:cNvGrpSpPr>
          <p:nvPr/>
        </p:nvGrpSpPr>
        <p:grpSpPr bwMode="auto">
          <a:xfrm>
            <a:off x="708025" y="893763"/>
            <a:ext cx="3998913" cy="461962"/>
            <a:chOff x="917043" y="1205773"/>
            <a:chExt cx="3999790" cy="461962"/>
          </a:xfrm>
        </p:grpSpPr>
        <p:sp>
          <p:nvSpPr>
            <p:cNvPr id="4104" name="Rectangle 13">
              <a:extLst>
                <a:ext uri="{FF2B5EF4-FFF2-40B4-BE49-F238E27FC236}">
                  <a16:creationId xmlns:a16="http://schemas.microsoft.com/office/drawing/2014/main" id="{581CF5B5-C9F5-4654-A5EE-E897FEA73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1568450"/>
              <a:ext cx="1785937" cy="0"/>
            </a:xfrm>
            <a:prstGeom prst="rect">
              <a:avLst/>
            </a:prstGeom>
            <a:solidFill>
              <a:srgbClr val="E2E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4105" name="Text Box 15">
              <a:extLst>
                <a:ext uri="{FF2B5EF4-FFF2-40B4-BE49-F238E27FC236}">
                  <a16:creationId xmlns:a16="http://schemas.microsoft.com/office/drawing/2014/main" id="{EAF97A29-E0D7-4297-96F7-3669A04E95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043" y="1247571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b="1">
                  <a:latin typeface="Arial" panose="020B0604020202020204" pitchFamily="34" charset="0"/>
                </a:rPr>
                <a:t>ethaan</a:t>
              </a:r>
              <a:endParaRPr lang="nl-NL" altLang="nl-NL" sz="1600" b="1">
                <a:latin typeface="Arial" panose="020B0604020202020204" pitchFamily="34" charset="0"/>
              </a:endParaRPr>
            </a:p>
          </p:txBody>
        </p:sp>
        <p:sp>
          <p:nvSpPr>
            <p:cNvPr id="4106" name="Text Box 17">
              <a:extLst>
                <a:ext uri="{FF2B5EF4-FFF2-40B4-BE49-F238E27FC236}">
                  <a16:creationId xmlns:a16="http://schemas.microsoft.com/office/drawing/2014/main" id="{7A64F913-BB23-4A91-9BFE-BC6AF9B4E4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833" y="1247152"/>
              <a:ext cx="1905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b="1">
                  <a:latin typeface="Arial" panose="020B0604020202020204" pitchFamily="34" charset="0"/>
                </a:rPr>
                <a:t>zuurstof</a:t>
              </a:r>
              <a:endParaRPr lang="nl-NL" altLang="nl-NL" sz="1600" b="1">
                <a:latin typeface="Arial" panose="020B0604020202020204" pitchFamily="34" charset="0"/>
              </a:endParaRPr>
            </a:p>
          </p:txBody>
        </p:sp>
        <p:sp>
          <p:nvSpPr>
            <p:cNvPr id="4107" name="Text Box 18">
              <a:extLst>
                <a:ext uri="{FF2B5EF4-FFF2-40B4-BE49-F238E27FC236}">
                  <a16:creationId xmlns:a16="http://schemas.microsoft.com/office/drawing/2014/main" id="{6C9D6585-0743-4C2D-846C-AEDE01DF0F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3101" y="120577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>
                  <a:latin typeface="Arial" panose="020B0604020202020204" pitchFamily="34" charset="0"/>
                </a:rPr>
                <a:t>+</a:t>
              </a:r>
              <a:endParaRPr lang="nl-NL" altLang="nl-NL" sz="2400" b="1">
                <a:latin typeface="Arial" panose="020B0604020202020204" pitchFamily="34" charset="0"/>
              </a:endParaRPr>
            </a:p>
          </p:txBody>
        </p:sp>
      </p:grpSp>
      <p:grpSp>
        <p:nvGrpSpPr>
          <p:cNvPr id="4100" name="Groep 171">
            <a:extLst>
              <a:ext uri="{FF2B5EF4-FFF2-40B4-BE49-F238E27FC236}">
                <a16:creationId xmlns:a16="http://schemas.microsoft.com/office/drawing/2014/main" id="{0C707FD4-7FCA-4BDD-A8AD-562D6811786D}"/>
              </a:ext>
            </a:extLst>
          </p:cNvPr>
          <p:cNvGrpSpPr>
            <a:grpSpLocks/>
          </p:cNvGrpSpPr>
          <p:nvPr/>
        </p:nvGrpSpPr>
        <p:grpSpPr bwMode="auto">
          <a:xfrm>
            <a:off x="355600" y="1500188"/>
            <a:ext cx="8382000" cy="463550"/>
            <a:chOff x="584200" y="2518976"/>
            <a:chExt cx="8382000" cy="463639"/>
          </a:xfrm>
        </p:grpSpPr>
        <p:sp>
          <p:nvSpPr>
            <p:cNvPr id="4101" name="Text Box 55">
              <a:extLst>
                <a:ext uri="{FF2B5EF4-FFF2-40B4-BE49-F238E27FC236}">
                  <a16:creationId xmlns:a16="http://schemas.microsoft.com/office/drawing/2014/main" id="{B86C76E2-E48B-4837-9E22-82D7F6FD9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/>
                <a:t>  </a:t>
              </a:r>
              <a:r>
                <a:rPr lang="en-US" altLang="nl-NL" sz="2400" b="1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 C</a:t>
              </a:r>
              <a:r>
                <a:rPr lang="en-US" altLang="nl-NL" sz="2000" b="1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</a:t>
              </a:r>
              <a:r>
                <a:rPr lang="en-US" altLang="nl-NL" sz="2400" b="1">
                  <a:solidFill>
                    <a:schemeClr val="bg1"/>
                  </a:solidFill>
                  <a:latin typeface="Arial" panose="020B0604020202020204" pitchFamily="34" charset="0"/>
                </a:rPr>
                <a:t>3½</a:t>
              </a:r>
              <a:r>
                <a:rPr lang="en-US" altLang="nl-NL" sz="400" b="1">
                  <a:solidFill>
                    <a:schemeClr val="bg1"/>
                  </a:solidFill>
                  <a:latin typeface="Arial" panose="020B0604020202020204" pitchFamily="34" charset="0"/>
                </a:rPr>
                <a:t>    </a:t>
              </a:r>
              <a:r>
                <a:rPr lang="en-US" altLang="nl-NL" sz="200" b="1">
                  <a:solidFill>
                    <a:schemeClr val="bg1"/>
                  </a:solidFill>
                  <a:latin typeface="Arial" panose="020B0604020202020204" pitchFamily="34" charset="0"/>
                </a:rPr>
                <a:t>      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nl-NL" sz="2000" b="1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    </a:t>
              </a:r>
              <a:r>
                <a:rPr lang="en-US" altLang="nl-NL" sz="2400" b="1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endParaRPr lang="nl-NL" altLang="nl-NL" sz="2000" b="1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2" name="Line 56">
              <a:extLst>
                <a:ext uri="{FF2B5EF4-FFF2-40B4-BE49-F238E27FC236}">
                  <a16:creationId xmlns:a16="http://schemas.microsoft.com/office/drawing/2014/main" id="{CBA8C461-EA95-435F-9FAB-DB03334458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04004" y="2791583"/>
              <a:ext cx="712619" cy="4361"/>
            </a:xfrm>
            <a:prstGeom prst="line">
              <a:avLst/>
            </a:prstGeom>
            <a:noFill/>
            <a:ln w="3175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103" name="Text Box 58">
              <a:extLst>
                <a:ext uri="{FF2B5EF4-FFF2-40B4-BE49-F238E27FC236}">
                  <a16:creationId xmlns:a16="http://schemas.microsoft.com/office/drawing/2014/main" id="{489A93C0-B83B-40E6-B65B-577B0475CE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2483" y="2518976"/>
              <a:ext cx="503238" cy="46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400" b="1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51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9">
            <a:extLst>
              <a:ext uri="{FF2B5EF4-FFF2-40B4-BE49-F238E27FC236}">
                <a16:creationId xmlns:a16="http://schemas.microsoft.com/office/drawing/2014/main" id="{980BE936-EBF1-4315-8CA1-300B7CC0A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249238"/>
            <a:ext cx="881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>
                <a:latin typeface="Arial" panose="020B0604020202020204" pitchFamily="34" charset="0"/>
              </a:rPr>
              <a:t>Verbranding van het gas ethaan, C</a:t>
            </a:r>
            <a:r>
              <a:rPr lang="en-US" altLang="nl-NL" sz="1800" b="1" baseline="-25000">
                <a:latin typeface="Arial" panose="020B0604020202020204" pitchFamily="34" charset="0"/>
              </a:rPr>
              <a:t>2</a:t>
            </a:r>
            <a:r>
              <a:rPr lang="en-US" altLang="nl-NL" sz="1800">
                <a:latin typeface="Arial" panose="020B0604020202020204" pitchFamily="34" charset="0"/>
              </a:rPr>
              <a:t>H</a:t>
            </a:r>
            <a:r>
              <a:rPr lang="en-US" altLang="nl-NL" sz="1800" b="1" baseline="-25000">
                <a:latin typeface="Arial" panose="020B0604020202020204" pitchFamily="34" charset="0"/>
              </a:rPr>
              <a:t>6</a:t>
            </a:r>
            <a:r>
              <a:rPr lang="en-US" altLang="nl-NL" sz="1800">
                <a:latin typeface="Arial" panose="020B0604020202020204" pitchFamily="34" charset="0"/>
              </a:rPr>
              <a:t>.   </a:t>
            </a:r>
            <a:endParaRPr lang="nl-NL" altLang="nl-NL" sz="1800">
              <a:latin typeface="Arial" panose="020B0604020202020204" pitchFamily="34" charset="0"/>
            </a:endParaRPr>
          </a:p>
        </p:txBody>
      </p:sp>
      <p:grpSp>
        <p:nvGrpSpPr>
          <p:cNvPr id="6147" name="Groep 2">
            <a:extLst>
              <a:ext uri="{FF2B5EF4-FFF2-40B4-BE49-F238E27FC236}">
                <a16:creationId xmlns:a16="http://schemas.microsoft.com/office/drawing/2014/main" id="{796873F1-D98D-4A71-894F-9814904FBAB3}"/>
              </a:ext>
            </a:extLst>
          </p:cNvPr>
          <p:cNvGrpSpPr>
            <a:grpSpLocks/>
          </p:cNvGrpSpPr>
          <p:nvPr/>
        </p:nvGrpSpPr>
        <p:grpSpPr bwMode="auto">
          <a:xfrm>
            <a:off x="708025" y="868363"/>
            <a:ext cx="7461250" cy="487362"/>
            <a:chOff x="917043" y="1181108"/>
            <a:chExt cx="7462441" cy="486627"/>
          </a:xfrm>
        </p:grpSpPr>
        <p:sp>
          <p:nvSpPr>
            <p:cNvPr id="6153" name="Rectangle 13">
              <a:extLst>
                <a:ext uri="{FF2B5EF4-FFF2-40B4-BE49-F238E27FC236}">
                  <a16:creationId xmlns:a16="http://schemas.microsoft.com/office/drawing/2014/main" id="{BFDE109A-878E-4A1F-A7C4-5D11541A5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1568450"/>
              <a:ext cx="1785937" cy="0"/>
            </a:xfrm>
            <a:prstGeom prst="rect">
              <a:avLst/>
            </a:prstGeom>
            <a:solidFill>
              <a:srgbClr val="E2E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6154" name="Text Box 14">
              <a:extLst>
                <a:ext uri="{FF2B5EF4-FFF2-40B4-BE49-F238E27FC236}">
                  <a16:creationId xmlns:a16="http://schemas.microsoft.com/office/drawing/2014/main" id="{0ABF2A33-673E-48A2-99EB-CEE27B43CA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8884" y="1251139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b="1">
                  <a:latin typeface="Arial" panose="020B0604020202020204" pitchFamily="34" charset="0"/>
                </a:rPr>
                <a:t> water</a:t>
              </a:r>
              <a:endParaRPr lang="nl-NL" altLang="nl-NL" sz="1600" b="1">
                <a:latin typeface="Arial" panose="020B0604020202020204" pitchFamily="34" charset="0"/>
              </a:endParaRPr>
            </a:p>
          </p:txBody>
        </p:sp>
        <p:sp>
          <p:nvSpPr>
            <p:cNvPr id="6155" name="Text Box 15">
              <a:extLst>
                <a:ext uri="{FF2B5EF4-FFF2-40B4-BE49-F238E27FC236}">
                  <a16:creationId xmlns:a16="http://schemas.microsoft.com/office/drawing/2014/main" id="{FA45FAD4-B8E3-408C-9B92-A47923E7F9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043" y="1247571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b="1">
                  <a:latin typeface="Arial" panose="020B0604020202020204" pitchFamily="34" charset="0"/>
                </a:rPr>
                <a:t>ethaan</a:t>
              </a:r>
              <a:endParaRPr lang="nl-NL" altLang="nl-NL" sz="1600" b="1">
                <a:latin typeface="Arial" panose="020B0604020202020204" pitchFamily="34" charset="0"/>
              </a:endParaRPr>
            </a:p>
          </p:txBody>
        </p:sp>
        <p:sp>
          <p:nvSpPr>
            <p:cNvPr id="6156" name="Text Box 17">
              <a:extLst>
                <a:ext uri="{FF2B5EF4-FFF2-40B4-BE49-F238E27FC236}">
                  <a16:creationId xmlns:a16="http://schemas.microsoft.com/office/drawing/2014/main" id="{4187AE98-E4F5-490C-8C40-0F6C048A6D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833" y="1247152"/>
              <a:ext cx="1905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b="1">
                  <a:latin typeface="Arial" panose="020B0604020202020204" pitchFamily="34" charset="0"/>
                </a:rPr>
                <a:t>zuurstof</a:t>
              </a:r>
              <a:endParaRPr lang="nl-NL" altLang="nl-NL" sz="1600" b="1">
                <a:latin typeface="Arial" panose="020B0604020202020204" pitchFamily="34" charset="0"/>
              </a:endParaRPr>
            </a:p>
          </p:txBody>
        </p:sp>
        <p:sp>
          <p:nvSpPr>
            <p:cNvPr id="6157" name="Text Box 26">
              <a:extLst>
                <a:ext uri="{FF2B5EF4-FFF2-40B4-BE49-F238E27FC236}">
                  <a16:creationId xmlns:a16="http://schemas.microsoft.com/office/drawing/2014/main" id="{3D6856E5-B149-4DD3-A89A-DE92B72D79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9960" y="1242812"/>
              <a:ext cx="18653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b="1">
                  <a:latin typeface="Arial" panose="020B0604020202020204" pitchFamily="34" charset="0"/>
                </a:rPr>
                <a:t>koolstofdioxide</a:t>
              </a:r>
              <a:endParaRPr lang="nl-NL" altLang="nl-NL" sz="1600" b="1">
                <a:latin typeface="Arial" panose="020B0604020202020204" pitchFamily="34" charset="0"/>
              </a:endParaRPr>
            </a:p>
          </p:txBody>
        </p:sp>
        <p:sp>
          <p:nvSpPr>
            <p:cNvPr id="6158" name="Text Box 18">
              <a:extLst>
                <a:ext uri="{FF2B5EF4-FFF2-40B4-BE49-F238E27FC236}">
                  <a16:creationId xmlns:a16="http://schemas.microsoft.com/office/drawing/2014/main" id="{58AAC09D-91E9-49CF-8538-08ED38181C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6673" y="1181108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>
                  <a:latin typeface="Arial" panose="020B0604020202020204" pitchFamily="34" charset="0"/>
                </a:rPr>
                <a:t>+</a:t>
              </a:r>
              <a:endParaRPr lang="nl-NL" altLang="nl-NL" sz="2400" b="1">
                <a:latin typeface="Arial" panose="020B0604020202020204" pitchFamily="34" charset="0"/>
              </a:endParaRPr>
            </a:p>
          </p:txBody>
        </p:sp>
        <p:sp>
          <p:nvSpPr>
            <p:cNvPr id="6159" name="Line 16">
              <a:extLst>
                <a:ext uri="{FF2B5EF4-FFF2-40B4-BE49-F238E27FC236}">
                  <a16:creationId xmlns:a16="http://schemas.microsoft.com/office/drawing/2014/main" id="{083D6B2A-4804-408D-BA8A-F1D0AB2B90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84960" y="1429969"/>
              <a:ext cx="699908" cy="71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160" name="Text Box 18">
              <a:extLst>
                <a:ext uri="{FF2B5EF4-FFF2-40B4-BE49-F238E27FC236}">
                  <a16:creationId xmlns:a16="http://schemas.microsoft.com/office/drawing/2014/main" id="{75955AC2-BB47-46C8-BF3A-38D833B1A7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3101" y="120577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>
                  <a:latin typeface="Arial" panose="020B0604020202020204" pitchFamily="34" charset="0"/>
                </a:rPr>
                <a:t>+</a:t>
              </a:r>
              <a:endParaRPr lang="nl-NL" altLang="nl-NL" sz="2400" b="1">
                <a:latin typeface="Arial" panose="020B0604020202020204" pitchFamily="34" charset="0"/>
              </a:endParaRPr>
            </a:p>
          </p:txBody>
        </p:sp>
      </p:grpSp>
      <p:grpSp>
        <p:nvGrpSpPr>
          <p:cNvPr id="6148" name="Groep 171">
            <a:extLst>
              <a:ext uri="{FF2B5EF4-FFF2-40B4-BE49-F238E27FC236}">
                <a16:creationId xmlns:a16="http://schemas.microsoft.com/office/drawing/2014/main" id="{6302D4E9-A231-4F25-95F2-0CF4845E7374}"/>
              </a:ext>
            </a:extLst>
          </p:cNvPr>
          <p:cNvGrpSpPr>
            <a:grpSpLocks/>
          </p:cNvGrpSpPr>
          <p:nvPr/>
        </p:nvGrpSpPr>
        <p:grpSpPr bwMode="auto">
          <a:xfrm>
            <a:off x="355600" y="1500188"/>
            <a:ext cx="8382000" cy="463550"/>
            <a:chOff x="584200" y="2518976"/>
            <a:chExt cx="8382000" cy="463639"/>
          </a:xfrm>
        </p:grpSpPr>
        <p:sp>
          <p:nvSpPr>
            <p:cNvPr id="6149" name="Text Box 55">
              <a:extLst>
                <a:ext uri="{FF2B5EF4-FFF2-40B4-BE49-F238E27FC236}">
                  <a16:creationId xmlns:a16="http://schemas.microsoft.com/office/drawing/2014/main" id="{8225AE42-5D70-42E8-BD42-4EBFAE888F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/>
                <a:t>  </a:t>
              </a:r>
              <a:r>
                <a:rPr lang="en-US" altLang="nl-NL" sz="2400" b="1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 C</a:t>
              </a:r>
              <a:r>
                <a:rPr lang="en-US" altLang="nl-NL" sz="2000" b="1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</a:t>
              </a:r>
              <a:r>
                <a:rPr lang="en-US" altLang="nl-NL" sz="2400" b="1">
                  <a:solidFill>
                    <a:schemeClr val="bg1"/>
                  </a:solidFill>
                  <a:latin typeface="Arial" panose="020B0604020202020204" pitchFamily="34" charset="0"/>
                </a:rPr>
                <a:t>3½</a:t>
              </a:r>
              <a:r>
                <a:rPr lang="en-US" altLang="nl-NL" sz="400" b="1">
                  <a:solidFill>
                    <a:schemeClr val="bg1"/>
                  </a:solidFill>
                  <a:latin typeface="Arial" panose="020B0604020202020204" pitchFamily="34" charset="0"/>
                </a:rPr>
                <a:t>    </a:t>
              </a:r>
              <a:r>
                <a:rPr lang="en-US" altLang="nl-NL" sz="200" b="1">
                  <a:solidFill>
                    <a:schemeClr val="bg1"/>
                  </a:solidFill>
                  <a:latin typeface="Arial" panose="020B0604020202020204" pitchFamily="34" charset="0"/>
                </a:rPr>
                <a:t>      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nl-NL" sz="2000" b="1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    </a:t>
              </a:r>
              <a:r>
                <a:rPr lang="en-US" altLang="nl-NL" sz="2400" b="1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>
                  <a:solidFill>
                    <a:srgbClr val="00B05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CO</a:t>
              </a:r>
              <a:r>
                <a:rPr lang="en-US" altLang="nl-NL" sz="2000" b="1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</a:t>
              </a:r>
              <a:r>
                <a:rPr lang="en-US" altLang="nl-NL" sz="2400" b="1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nl-NL" sz="2400" b="1">
                  <a:solidFill>
                    <a:schemeClr val="accent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O (l)</a:t>
              </a:r>
              <a:endParaRPr lang="nl-NL" altLang="nl-NL" sz="2000" b="1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50" name="Line 56">
              <a:extLst>
                <a:ext uri="{FF2B5EF4-FFF2-40B4-BE49-F238E27FC236}">
                  <a16:creationId xmlns:a16="http://schemas.microsoft.com/office/drawing/2014/main" id="{268DE8F9-06A2-4841-9C92-34E0C20EFC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04004" y="2792147"/>
              <a:ext cx="718269" cy="3797"/>
            </a:xfrm>
            <a:prstGeom prst="line">
              <a:avLst/>
            </a:prstGeom>
            <a:noFill/>
            <a:ln w="3175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151" name="Text Box 57">
              <a:extLst>
                <a:ext uri="{FF2B5EF4-FFF2-40B4-BE49-F238E27FC236}">
                  <a16:creationId xmlns:a16="http://schemas.microsoft.com/office/drawing/2014/main" id="{790FA4E0-DE45-4D75-93F7-5B05B0CFEC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5336" y="2521463"/>
              <a:ext cx="504825" cy="46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400" b="1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52" name="Text Box 58">
              <a:extLst>
                <a:ext uri="{FF2B5EF4-FFF2-40B4-BE49-F238E27FC236}">
                  <a16:creationId xmlns:a16="http://schemas.microsoft.com/office/drawing/2014/main" id="{CF24920A-FE5A-4E5D-B3C9-42A2886EC5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2483" y="2518976"/>
              <a:ext cx="503238" cy="46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400" b="1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9">
            <a:extLst>
              <a:ext uri="{FF2B5EF4-FFF2-40B4-BE49-F238E27FC236}">
                <a16:creationId xmlns:a16="http://schemas.microsoft.com/office/drawing/2014/main" id="{9FCB5090-073D-410A-B6D0-EC6B29525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249238"/>
            <a:ext cx="881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>
                <a:latin typeface="Arial" panose="020B0604020202020204" pitchFamily="34" charset="0"/>
              </a:rPr>
              <a:t>Verbranding van het gas ethaan, C</a:t>
            </a:r>
            <a:r>
              <a:rPr lang="en-US" altLang="nl-NL" sz="1800" b="1" baseline="-25000">
                <a:latin typeface="Arial" panose="020B0604020202020204" pitchFamily="34" charset="0"/>
              </a:rPr>
              <a:t>2</a:t>
            </a:r>
            <a:r>
              <a:rPr lang="en-US" altLang="nl-NL" sz="1800">
                <a:latin typeface="Arial" panose="020B0604020202020204" pitchFamily="34" charset="0"/>
              </a:rPr>
              <a:t>H</a:t>
            </a:r>
            <a:r>
              <a:rPr lang="en-US" altLang="nl-NL" sz="1800" b="1" baseline="-25000">
                <a:latin typeface="Arial" panose="020B0604020202020204" pitchFamily="34" charset="0"/>
              </a:rPr>
              <a:t>6</a:t>
            </a:r>
            <a:r>
              <a:rPr lang="en-US" altLang="nl-NL" sz="1800">
                <a:latin typeface="Arial" panose="020B0604020202020204" pitchFamily="34" charset="0"/>
              </a:rPr>
              <a:t>.   </a:t>
            </a:r>
            <a:endParaRPr lang="nl-NL" altLang="nl-NL" sz="1800">
              <a:latin typeface="Arial" panose="020B0604020202020204" pitchFamily="34" charset="0"/>
            </a:endParaRPr>
          </a:p>
        </p:txBody>
      </p:sp>
      <p:grpSp>
        <p:nvGrpSpPr>
          <p:cNvPr id="7171" name="Groep 2">
            <a:extLst>
              <a:ext uri="{FF2B5EF4-FFF2-40B4-BE49-F238E27FC236}">
                <a16:creationId xmlns:a16="http://schemas.microsoft.com/office/drawing/2014/main" id="{EA74D1FC-08D6-4602-8967-3EE0A56F3F33}"/>
              </a:ext>
            </a:extLst>
          </p:cNvPr>
          <p:cNvGrpSpPr>
            <a:grpSpLocks/>
          </p:cNvGrpSpPr>
          <p:nvPr/>
        </p:nvGrpSpPr>
        <p:grpSpPr bwMode="auto">
          <a:xfrm>
            <a:off x="708025" y="868363"/>
            <a:ext cx="7461250" cy="487362"/>
            <a:chOff x="917043" y="1181108"/>
            <a:chExt cx="7462441" cy="486627"/>
          </a:xfrm>
        </p:grpSpPr>
        <p:sp>
          <p:nvSpPr>
            <p:cNvPr id="7177" name="Rectangle 13">
              <a:extLst>
                <a:ext uri="{FF2B5EF4-FFF2-40B4-BE49-F238E27FC236}">
                  <a16:creationId xmlns:a16="http://schemas.microsoft.com/office/drawing/2014/main" id="{7D5B83A9-155D-4C85-B1CE-6F6C4537F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1568450"/>
              <a:ext cx="1785937" cy="0"/>
            </a:xfrm>
            <a:prstGeom prst="rect">
              <a:avLst/>
            </a:prstGeom>
            <a:solidFill>
              <a:srgbClr val="E2E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7178" name="Text Box 14">
              <a:extLst>
                <a:ext uri="{FF2B5EF4-FFF2-40B4-BE49-F238E27FC236}">
                  <a16:creationId xmlns:a16="http://schemas.microsoft.com/office/drawing/2014/main" id="{6857B495-A6A9-4E8A-8B3B-3E3AEF69EA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8884" y="1251139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b="1">
                  <a:latin typeface="Arial" panose="020B0604020202020204" pitchFamily="34" charset="0"/>
                </a:rPr>
                <a:t> water</a:t>
              </a:r>
              <a:endParaRPr lang="nl-NL" altLang="nl-NL" sz="1600" b="1">
                <a:latin typeface="Arial" panose="020B0604020202020204" pitchFamily="34" charset="0"/>
              </a:endParaRPr>
            </a:p>
          </p:txBody>
        </p:sp>
        <p:sp>
          <p:nvSpPr>
            <p:cNvPr id="7179" name="Text Box 15">
              <a:extLst>
                <a:ext uri="{FF2B5EF4-FFF2-40B4-BE49-F238E27FC236}">
                  <a16:creationId xmlns:a16="http://schemas.microsoft.com/office/drawing/2014/main" id="{6339AFC5-ED44-4725-8C1F-3990810F4C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043" y="1247571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b="1">
                  <a:latin typeface="Arial" panose="020B0604020202020204" pitchFamily="34" charset="0"/>
                </a:rPr>
                <a:t>ethaan</a:t>
              </a:r>
              <a:endParaRPr lang="nl-NL" altLang="nl-NL" sz="1600" b="1">
                <a:latin typeface="Arial" panose="020B0604020202020204" pitchFamily="34" charset="0"/>
              </a:endParaRPr>
            </a:p>
          </p:txBody>
        </p:sp>
        <p:sp>
          <p:nvSpPr>
            <p:cNvPr id="7180" name="Text Box 17">
              <a:extLst>
                <a:ext uri="{FF2B5EF4-FFF2-40B4-BE49-F238E27FC236}">
                  <a16:creationId xmlns:a16="http://schemas.microsoft.com/office/drawing/2014/main" id="{3BE7B75F-63C5-45B2-855A-5404138AF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833" y="1247152"/>
              <a:ext cx="1905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b="1">
                  <a:latin typeface="Arial" panose="020B0604020202020204" pitchFamily="34" charset="0"/>
                </a:rPr>
                <a:t>zuurstof</a:t>
              </a:r>
              <a:endParaRPr lang="nl-NL" altLang="nl-NL" sz="1600" b="1">
                <a:latin typeface="Arial" panose="020B0604020202020204" pitchFamily="34" charset="0"/>
              </a:endParaRPr>
            </a:p>
          </p:txBody>
        </p:sp>
        <p:sp>
          <p:nvSpPr>
            <p:cNvPr id="7181" name="Text Box 26">
              <a:extLst>
                <a:ext uri="{FF2B5EF4-FFF2-40B4-BE49-F238E27FC236}">
                  <a16:creationId xmlns:a16="http://schemas.microsoft.com/office/drawing/2014/main" id="{884E2FF2-8197-4414-9FC1-02D9068D98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9960" y="1242812"/>
              <a:ext cx="18653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b="1">
                  <a:latin typeface="Arial" panose="020B0604020202020204" pitchFamily="34" charset="0"/>
                </a:rPr>
                <a:t>koolstofdioxide</a:t>
              </a:r>
              <a:endParaRPr lang="nl-NL" altLang="nl-NL" sz="1600" b="1">
                <a:latin typeface="Arial" panose="020B0604020202020204" pitchFamily="34" charset="0"/>
              </a:endParaRPr>
            </a:p>
          </p:txBody>
        </p:sp>
        <p:sp>
          <p:nvSpPr>
            <p:cNvPr id="7182" name="Text Box 18">
              <a:extLst>
                <a:ext uri="{FF2B5EF4-FFF2-40B4-BE49-F238E27FC236}">
                  <a16:creationId xmlns:a16="http://schemas.microsoft.com/office/drawing/2014/main" id="{2851EAAB-3A15-4393-8A65-C9393846AB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6673" y="1181108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>
                  <a:latin typeface="Arial" panose="020B0604020202020204" pitchFamily="34" charset="0"/>
                </a:rPr>
                <a:t>+</a:t>
              </a:r>
              <a:endParaRPr lang="nl-NL" altLang="nl-NL" sz="2400" b="1">
                <a:latin typeface="Arial" panose="020B0604020202020204" pitchFamily="34" charset="0"/>
              </a:endParaRPr>
            </a:p>
          </p:txBody>
        </p:sp>
        <p:sp>
          <p:nvSpPr>
            <p:cNvPr id="7183" name="Line 16">
              <a:extLst>
                <a:ext uri="{FF2B5EF4-FFF2-40B4-BE49-F238E27FC236}">
                  <a16:creationId xmlns:a16="http://schemas.microsoft.com/office/drawing/2014/main" id="{5011F8C0-2FB5-4D9D-8D57-F967295A4E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84960" y="1429969"/>
              <a:ext cx="699908" cy="71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184" name="Text Box 18">
              <a:extLst>
                <a:ext uri="{FF2B5EF4-FFF2-40B4-BE49-F238E27FC236}">
                  <a16:creationId xmlns:a16="http://schemas.microsoft.com/office/drawing/2014/main" id="{83B99B60-D8AB-41CC-8797-D2D76E9DFF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3101" y="120577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>
                  <a:latin typeface="Arial" panose="020B0604020202020204" pitchFamily="34" charset="0"/>
                </a:rPr>
                <a:t>+</a:t>
              </a:r>
              <a:endParaRPr lang="nl-NL" altLang="nl-NL" sz="2400" b="1">
                <a:latin typeface="Arial" panose="020B0604020202020204" pitchFamily="34" charset="0"/>
              </a:endParaRPr>
            </a:p>
          </p:txBody>
        </p:sp>
      </p:grpSp>
      <p:grpSp>
        <p:nvGrpSpPr>
          <p:cNvPr id="7172" name="Groep 171">
            <a:extLst>
              <a:ext uri="{FF2B5EF4-FFF2-40B4-BE49-F238E27FC236}">
                <a16:creationId xmlns:a16="http://schemas.microsoft.com/office/drawing/2014/main" id="{7B52B1B9-35AE-4F67-86EF-C14C5B29995C}"/>
              </a:ext>
            </a:extLst>
          </p:cNvPr>
          <p:cNvGrpSpPr>
            <a:grpSpLocks/>
          </p:cNvGrpSpPr>
          <p:nvPr/>
        </p:nvGrpSpPr>
        <p:grpSpPr bwMode="auto">
          <a:xfrm>
            <a:off x="355600" y="1500188"/>
            <a:ext cx="8382000" cy="463550"/>
            <a:chOff x="584200" y="2518976"/>
            <a:chExt cx="8382000" cy="463639"/>
          </a:xfrm>
        </p:grpSpPr>
        <p:sp>
          <p:nvSpPr>
            <p:cNvPr id="7173" name="Text Box 55">
              <a:extLst>
                <a:ext uri="{FF2B5EF4-FFF2-40B4-BE49-F238E27FC236}">
                  <a16:creationId xmlns:a16="http://schemas.microsoft.com/office/drawing/2014/main" id="{BC9EEBAE-4D2E-449E-9D7D-54973551EA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/>
                <a:t>  </a:t>
              </a:r>
              <a:r>
                <a:rPr lang="en-US" altLang="nl-NL" sz="2400" b="1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 C</a:t>
              </a:r>
              <a:r>
                <a:rPr lang="en-US" altLang="nl-NL" sz="2000" b="1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</a:t>
              </a:r>
              <a:r>
                <a:rPr lang="en-US" altLang="nl-NL" sz="2400" b="1">
                  <a:solidFill>
                    <a:schemeClr val="bg1"/>
                  </a:solidFill>
                  <a:latin typeface="Arial" panose="020B0604020202020204" pitchFamily="34" charset="0"/>
                </a:rPr>
                <a:t>3½</a:t>
              </a:r>
              <a:r>
                <a:rPr lang="en-US" altLang="nl-NL" sz="400" b="1">
                  <a:solidFill>
                    <a:schemeClr val="bg1"/>
                  </a:solidFill>
                  <a:latin typeface="Arial" panose="020B0604020202020204" pitchFamily="34" charset="0"/>
                </a:rPr>
                <a:t>    </a:t>
              </a:r>
              <a:r>
                <a:rPr lang="en-US" altLang="nl-NL" sz="200" b="1">
                  <a:solidFill>
                    <a:schemeClr val="bg1"/>
                  </a:solidFill>
                  <a:latin typeface="Arial" panose="020B0604020202020204" pitchFamily="34" charset="0"/>
                </a:rPr>
                <a:t>      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nl-NL" sz="2000" b="1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   </a:t>
              </a:r>
              <a:r>
                <a:rPr lang="en-US" altLang="nl-NL" sz="2000" b="1">
                  <a:solidFill>
                    <a:srgbClr val="00B05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400" b="1">
                  <a:solidFill>
                    <a:srgbClr val="00B05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>
                  <a:solidFill>
                    <a:srgbClr val="00B05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CO</a:t>
              </a:r>
              <a:r>
                <a:rPr lang="en-US" altLang="nl-NL" sz="2000" b="1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</a:t>
              </a:r>
              <a:r>
                <a:rPr lang="en-US" altLang="nl-NL" sz="2000" b="1">
                  <a:solidFill>
                    <a:srgbClr val="00B05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400" b="1">
                  <a:solidFill>
                    <a:srgbClr val="00B050"/>
                  </a:solidFill>
                  <a:latin typeface="Arial" panose="020B0604020202020204" pitchFamily="34" charset="0"/>
                </a:rPr>
                <a:t>3 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O (l)</a:t>
              </a:r>
              <a:endParaRPr lang="nl-NL" altLang="nl-NL" sz="2000" b="1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74" name="Line 56">
              <a:extLst>
                <a:ext uri="{FF2B5EF4-FFF2-40B4-BE49-F238E27FC236}">
                  <a16:creationId xmlns:a16="http://schemas.microsoft.com/office/drawing/2014/main" id="{CD65D02D-235D-4071-9957-1B847680A1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04004" y="2792147"/>
              <a:ext cx="718269" cy="3797"/>
            </a:xfrm>
            <a:prstGeom prst="line">
              <a:avLst/>
            </a:prstGeom>
            <a:noFill/>
            <a:ln w="3175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175" name="Text Box 57">
              <a:extLst>
                <a:ext uri="{FF2B5EF4-FFF2-40B4-BE49-F238E27FC236}">
                  <a16:creationId xmlns:a16="http://schemas.microsoft.com/office/drawing/2014/main" id="{6994678E-CE07-49FB-9720-BD67C25EF4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5336" y="2521463"/>
              <a:ext cx="504825" cy="46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400" b="1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76" name="Text Box 58">
              <a:extLst>
                <a:ext uri="{FF2B5EF4-FFF2-40B4-BE49-F238E27FC236}">
                  <a16:creationId xmlns:a16="http://schemas.microsoft.com/office/drawing/2014/main" id="{0116EA4F-DF16-43EC-AA5B-73AB8CFAD0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2483" y="2518976"/>
              <a:ext cx="503238" cy="46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400" b="1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9">
            <a:extLst>
              <a:ext uri="{FF2B5EF4-FFF2-40B4-BE49-F238E27FC236}">
                <a16:creationId xmlns:a16="http://schemas.microsoft.com/office/drawing/2014/main" id="{22B83424-B7F7-4A3A-952A-A888B24B2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249238"/>
            <a:ext cx="881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>
                <a:latin typeface="Arial" panose="020B0604020202020204" pitchFamily="34" charset="0"/>
              </a:rPr>
              <a:t>Verbranding van het gas ethaan, C</a:t>
            </a:r>
            <a:r>
              <a:rPr lang="en-US" altLang="nl-NL" sz="1800" b="1" baseline="-25000">
                <a:latin typeface="Arial" panose="020B0604020202020204" pitchFamily="34" charset="0"/>
              </a:rPr>
              <a:t>2</a:t>
            </a:r>
            <a:r>
              <a:rPr lang="en-US" altLang="nl-NL" sz="1800">
                <a:latin typeface="Arial" panose="020B0604020202020204" pitchFamily="34" charset="0"/>
              </a:rPr>
              <a:t>H</a:t>
            </a:r>
            <a:r>
              <a:rPr lang="en-US" altLang="nl-NL" sz="1800" b="1" baseline="-25000">
                <a:latin typeface="Arial" panose="020B0604020202020204" pitchFamily="34" charset="0"/>
              </a:rPr>
              <a:t>6</a:t>
            </a:r>
            <a:r>
              <a:rPr lang="en-US" altLang="nl-NL" sz="1800">
                <a:latin typeface="Arial" panose="020B0604020202020204" pitchFamily="34" charset="0"/>
              </a:rPr>
              <a:t>.   </a:t>
            </a:r>
            <a:endParaRPr lang="nl-NL" altLang="nl-NL" sz="1800">
              <a:latin typeface="Arial" panose="020B0604020202020204" pitchFamily="34" charset="0"/>
            </a:endParaRPr>
          </a:p>
        </p:txBody>
      </p:sp>
      <p:grpSp>
        <p:nvGrpSpPr>
          <p:cNvPr id="8195" name="Groep 2">
            <a:extLst>
              <a:ext uri="{FF2B5EF4-FFF2-40B4-BE49-F238E27FC236}">
                <a16:creationId xmlns:a16="http://schemas.microsoft.com/office/drawing/2014/main" id="{285AE073-15EF-452E-8AEF-77E8BD2CA1DD}"/>
              </a:ext>
            </a:extLst>
          </p:cNvPr>
          <p:cNvGrpSpPr>
            <a:grpSpLocks/>
          </p:cNvGrpSpPr>
          <p:nvPr/>
        </p:nvGrpSpPr>
        <p:grpSpPr bwMode="auto">
          <a:xfrm>
            <a:off x="708025" y="868363"/>
            <a:ext cx="7461250" cy="487362"/>
            <a:chOff x="917043" y="1181108"/>
            <a:chExt cx="7462441" cy="486627"/>
          </a:xfrm>
        </p:grpSpPr>
        <p:sp>
          <p:nvSpPr>
            <p:cNvPr id="8201" name="Rectangle 13">
              <a:extLst>
                <a:ext uri="{FF2B5EF4-FFF2-40B4-BE49-F238E27FC236}">
                  <a16:creationId xmlns:a16="http://schemas.microsoft.com/office/drawing/2014/main" id="{0025E5B8-B6D8-4466-AB61-131B39E9C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1568450"/>
              <a:ext cx="1785937" cy="0"/>
            </a:xfrm>
            <a:prstGeom prst="rect">
              <a:avLst/>
            </a:prstGeom>
            <a:solidFill>
              <a:srgbClr val="E2E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8202" name="Text Box 14">
              <a:extLst>
                <a:ext uri="{FF2B5EF4-FFF2-40B4-BE49-F238E27FC236}">
                  <a16:creationId xmlns:a16="http://schemas.microsoft.com/office/drawing/2014/main" id="{72808A6A-2B0A-4412-A080-716670CD1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8884" y="1251139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b="1">
                  <a:latin typeface="Arial" panose="020B0604020202020204" pitchFamily="34" charset="0"/>
                </a:rPr>
                <a:t> water</a:t>
              </a:r>
              <a:endParaRPr lang="nl-NL" altLang="nl-NL" sz="1600" b="1">
                <a:latin typeface="Arial" panose="020B0604020202020204" pitchFamily="34" charset="0"/>
              </a:endParaRPr>
            </a:p>
          </p:txBody>
        </p:sp>
        <p:sp>
          <p:nvSpPr>
            <p:cNvPr id="8203" name="Text Box 15">
              <a:extLst>
                <a:ext uri="{FF2B5EF4-FFF2-40B4-BE49-F238E27FC236}">
                  <a16:creationId xmlns:a16="http://schemas.microsoft.com/office/drawing/2014/main" id="{4CD8B4D1-8956-4565-AFF8-C3BB843D84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043" y="1247571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b="1">
                  <a:latin typeface="Arial" panose="020B0604020202020204" pitchFamily="34" charset="0"/>
                </a:rPr>
                <a:t>ethaan</a:t>
              </a:r>
              <a:endParaRPr lang="nl-NL" altLang="nl-NL" sz="1600" b="1">
                <a:latin typeface="Arial" panose="020B0604020202020204" pitchFamily="34" charset="0"/>
              </a:endParaRPr>
            </a:p>
          </p:txBody>
        </p:sp>
        <p:sp>
          <p:nvSpPr>
            <p:cNvPr id="8204" name="Text Box 17">
              <a:extLst>
                <a:ext uri="{FF2B5EF4-FFF2-40B4-BE49-F238E27FC236}">
                  <a16:creationId xmlns:a16="http://schemas.microsoft.com/office/drawing/2014/main" id="{07EC0721-50A7-428F-A811-AFEA467698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833" y="1247152"/>
              <a:ext cx="1905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b="1">
                  <a:latin typeface="Arial" panose="020B0604020202020204" pitchFamily="34" charset="0"/>
                </a:rPr>
                <a:t>zuurstof</a:t>
              </a:r>
              <a:endParaRPr lang="nl-NL" altLang="nl-NL" sz="1600" b="1">
                <a:latin typeface="Arial" panose="020B0604020202020204" pitchFamily="34" charset="0"/>
              </a:endParaRPr>
            </a:p>
          </p:txBody>
        </p:sp>
        <p:sp>
          <p:nvSpPr>
            <p:cNvPr id="8205" name="Text Box 26">
              <a:extLst>
                <a:ext uri="{FF2B5EF4-FFF2-40B4-BE49-F238E27FC236}">
                  <a16:creationId xmlns:a16="http://schemas.microsoft.com/office/drawing/2014/main" id="{363B91D6-05BA-40E8-B312-A5A329FC76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9960" y="1242812"/>
              <a:ext cx="18653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b="1">
                  <a:latin typeface="Arial" panose="020B0604020202020204" pitchFamily="34" charset="0"/>
                </a:rPr>
                <a:t>koolstofdioxide</a:t>
              </a:r>
              <a:endParaRPr lang="nl-NL" altLang="nl-NL" sz="1600" b="1">
                <a:latin typeface="Arial" panose="020B0604020202020204" pitchFamily="34" charset="0"/>
              </a:endParaRPr>
            </a:p>
          </p:txBody>
        </p:sp>
        <p:sp>
          <p:nvSpPr>
            <p:cNvPr id="8206" name="Text Box 18">
              <a:extLst>
                <a:ext uri="{FF2B5EF4-FFF2-40B4-BE49-F238E27FC236}">
                  <a16:creationId xmlns:a16="http://schemas.microsoft.com/office/drawing/2014/main" id="{F6A8B0ED-0DF3-431E-AE0B-8C8597D6E0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6673" y="1181108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>
                  <a:latin typeface="Arial" panose="020B0604020202020204" pitchFamily="34" charset="0"/>
                </a:rPr>
                <a:t>+</a:t>
              </a:r>
              <a:endParaRPr lang="nl-NL" altLang="nl-NL" sz="2400" b="1">
                <a:latin typeface="Arial" panose="020B0604020202020204" pitchFamily="34" charset="0"/>
              </a:endParaRPr>
            </a:p>
          </p:txBody>
        </p:sp>
        <p:sp>
          <p:nvSpPr>
            <p:cNvPr id="8207" name="Line 16">
              <a:extLst>
                <a:ext uri="{FF2B5EF4-FFF2-40B4-BE49-F238E27FC236}">
                  <a16:creationId xmlns:a16="http://schemas.microsoft.com/office/drawing/2014/main" id="{52B9C634-4DF0-4B20-B0FC-7AE158D829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84960" y="1429969"/>
              <a:ext cx="699908" cy="71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208" name="Text Box 18">
              <a:extLst>
                <a:ext uri="{FF2B5EF4-FFF2-40B4-BE49-F238E27FC236}">
                  <a16:creationId xmlns:a16="http://schemas.microsoft.com/office/drawing/2014/main" id="{5EC21779-9E10-414F-92F8-2A89087031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3101" y="120577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>
                  <a:latin typeface="Arial" panose="020B0604020202020204" pitchFamily="34" charset="0"/>
                </a:rPr>
                <a:t>+</a:t>
              </a:r>
              <a:endParaRPr lang="nl-NL" altLang="nl-NL" sz="2400" b="1">
                <a:latin typeface="Arial" panose="020B0604020202020204" pitchFamily="34" charset="0"/>
              </a:endParaRPr>
            </a:p>
          </p:txBody>
        </p:sp>
      </p:grpSp>
      <p:grpSp>
        <p:nvGrpSpPr>
          <p:cNvPr id="8196" name="Groep 171">
            <a:extLst>
              <a:ext uri="{FF2B5EF4-FFF2-40B4-BE49-F238E27FC236}">
                <a16:creationId xmlns:a16="http://schemas.microsoft.com/office/drawing/2014/main" id="{AF92916C-110C-4C7F-8B20-BA7A3802C3CE}"/>
              </a:ext>
            </a:extLst>
          </p:cNvPr>
          <p:cNvGrpSpPr>
            <a:grpSpLocks/>
          </p:cNvGrpSpPr>
          <p:nvPr/>
        </p:nvGrpSpPr>
        <p:grpSpPr bwMode="auto">
          <a:xfrm>
            <a:off x="355600" y="1500188"/>
            <a:ext cx="8382000" cy="463550"/>
            <a:chOff x="584200" y="2518976"/>
            <a:chExt cx="8382000" cy="463639"/>
          </a:xfrm>
        </p:grpSpPr>
        <p:sp>
          <p:nvSpPr>
            <p:cNvPr id="8197" name="Text Box 55">
              <a:extLst>
                <a:ext uri="{FF2B5EF4-FFF2-40B4-BE49-F238E27FC236}">
                  <a16:creationId xmlns:a16="http://schemas.microsoft.com/office/drawing/2014/main" id="{A9059F8A-4EA7-40AF-B9DC-2384704AD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/>
                <a:t>  </a:t>
              </a:r>
              <a:r>
                <a:rPr lang="en-US" altLang="nl-NL" sz="2400" b="1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 C</a:t>
              </a:r>
              <a:r>
                <a:rPr lang="en-US" altLang="nl-NL" sz="2000" b="1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</a:t>
              </a:r>
              <a:r>
                <a:rPr lang="en-US" altLang="nl-NL" sz="2400" b="1">
                  <a:solidFill>
                    <a:srgbClr val="00B050"/>
                  </a:solidFill>
                  <a:latin typeface="Arial" panose="020B0604020202020204" pitchFamily="34" charset="0"/>
                </a:rPr>
                <a:t>3½</a:t>
              </a:r>
              <a:r>
                <a:rPr lang="en-US" altLang="nl-NL" sz="400" b="1">
                  <a:solidFill>
                    <a:srgbClr val="00B050"/>
                  </a:solidFill>
                  <a:latin typeface="Arial" panose="020B0604020202020204" pitchFamily="34" charset="0"/>
                </a:rPr>
                <a:t>    </a:t>
              </a:r>
              <a:r>
                <a:rPr lang="en-US" altLang="nl-NL" sz="200" b="1">
                  <a:solidFill>
                    <a:srgbClr val="00B050"/>
                  </a:solidFill>
                  <a:latin typeface="Arial" panose="020B0604020202020204" pitchFamily="34" charset="0"/>
                </a:rPr>
                <a:t>      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nl-NL" sz="2000" b="1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   </a:t>
              </a:r>
              <a:r>
                <a:rPr lang="en-US" altLang="nl-NL" sz="2000" b="1">
                  <a:solidFill>
                    <a:srgbClr val="00B05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400" b="1">
                  <a:solidFill>
                    <a:srgbClr val="00B05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>
                  <a:solidFill>
                    <a:srgbClr val="00B05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CO</a:t>
              </a:r>
              <a:r>
                <a:rPr lang="en-US" altLang="nl-NL" sz="2000" b="1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</a:t>
              </a:r>
              <a:r>
                <a:rPr lang="en-US" altLang="nl-NL" sz="2000" b="1">
                  <a:solidFill>
                    <a:srgbClr val="00B05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400" b="1">
                  <a:solidFill>
                    <a:srgbClr val="00B050"/>
                  </a:solidFill>
                  <a:latin typeface="Arial" panose="020B0604020202020204" pitchFamily="34" charset="0"/>
                </a:rPr>
                <a:t>3 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O (l)</a:t>
              </a:r>
              <a:endParaRPr lang="nl-NL" altLang="nl-NL" sz="2000" b="1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98" name="Line 56">
              <a:extLst>
                <a:ext uri="{FF2B5EF4-FFF2-40B4-BE49-F238E27FC236}">
                  <a16:creationId xmlns:a16="http://schemas.microsoft.com/office/drawing/2014/main" id="{1CC51C61-FCBC-4A2D-9BB7-772E313682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04004" y="2792147"/>
              <a:ext cx="718269" cy="3797"/>
            </a:xfrm>
            <a:prstGeom prst="line">
              <a:avLst/>
            </a:prstGeom>
            <a:noFill/>
            <a:ln w="3175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199" name="Text Box 57">
              <a:extLst>
                <a:ext uri="{FF2B5EF4-FFF2-40B4-BE49-F238E27FC236}">
                  <a16:creationId xmlns:a16="http://schemas.microsoft.com/office/drawing/2014/main" id="{39E83E2B-67C9-4CF2-A123-D3FBE863B0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5336" y="2521463"/>
              <a:ext cx="504825" cy="46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400" b="1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0" name="Text Box 58">
              <a:extLst>
                <a:ext uri="{FF2B5EF4-FFF2-40B4-BE49-F238E27FC236}">
                  <a16:creationId xmlns:a16="http://schemas.microsoft.com/office/drawing/2014/main" id="{EC6FA5AF-34A3-4D45-BDB7-9631FFC7F1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2483" y="2518976"/>
              <a:ext cx="503238" cy="46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400" b="1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9">
            <a:extLst>
              <a:ext uri="{FF2B5EF4-FFF2-40B4-BE49-F238E27FC236}">
                <a16:creationId xmlns:a16="http://schemas.microsoft.com/office/drawing/2014/main" id="{07B5EF11-8118-427F-B896-CE1596070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249238"/>
            <a:ext cx="881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>
                <a:latin typeface="Arial" panose="020B0604020202020204" pitchFamily="34" charset="0"/>
              </a:rPr>
              <a:t>Verbranding van het gas ethaan, C</a:t>
            </a:r>
            <a:r>
              <a:rPr lang="en-US" altLang="nl-NL" sz="1800" b="1" baseline="-25000">
                <a:latin typeface="Arial" panose="020B0604020202020204" pitchFamily="34" charset="0"/>
              </a:rPr>
              <a:t>2</a:t>
            </a:r>
            <a:r>
              <a:rPr lang="en-US" altLang="nl-NL" sz="1800">
                <a:latin typeface="Arial" panose="020B0604020202020204" pitchFamily="34" charset="0"/>
              </a:rPr>
              <a:t>H</a:t>
            </a:r>
            <a:r>
              <a:rPr lang="en-US" altLang="nl-NL" sz="1800" b="1" baseline="-25000">
                <a:latin typeface="Arial" panose="020B0604020202020204" pitchFamily="34" charset="0"/>
              </a:rPr>
              <a:t>6</a:t>
            </a:r>
            <a:r>
              <a:rPr lang="en-US" altLang="nl-NL" sz="1800">
                <a:latin typeface="Arial" panose="020B0604020202020204" pitchFamily="34" charset="0"/>
              </a:rPr>
              <a:t>.   </a:t>
            </a:r>
            <a:endParaRPr lang="nl-NL" altLang="nl-NL" sz="1800">
              <a:latin typeface="Arial" panose="020B0604020202020204" pitchFamily="34" charset="0"/>
            </a:endParaRPr>
          </a:p>
        </p:txBody>
      </p:sp>
      <p:grpSp>
        <p:nvGrpSpPr>
          <p:cNvPr id="9219" name="Groep 2">
            <a:extLst>
              <a:ext uri="{FF2B5EF4-FFF2-40B4-BE49-F238E27FC236}">
                <a16:creationId xmlns:a16="http://schemas.microsoft.com/office/drawing/2014/main" id="{9AD66A7A-67A8-4819-8061-5E6326A95C00}"/>
              </a:ext>
            </a:extLst>
          </p:cNvPr>
          <p:cNvGrpSpPr>
            <a:grpSpLocks/>
          </p:cNvGrpSpPr>
          <p:nvPr/>
        </p:nvGrpSpPr>
        <p:grpSpPr bwMode="auto">
          <a:xfrm>
            <a:off x="708025" y="868363"/>
            <a:ext cx="7461250" cy="487362"/>
            <a:chOff x="917043" y="1181108"/>
            <a:chExt cx="7462441" cy="486627"/>
          </a:xfrm>
        </p:grpSpPr>
        <p:sp>
          <p:nvSpPr>
            <p:cNvPr id="9230" name="Rectangle 13">
              <a:extLst>
                <a:ext uri="{FF2B5EF4-FFF2-40B4-BE49-F238E27FC236}">
                  <a16:creationId xmlns:a16="http://schemas.microsoft.com/office/drawing/2014/main" id="{69F883A8-4DAB-4C4C-AC1C-3628FEDEB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1568450"/>
              <a:ext cx="1785937" cy="0"/>
            </a:xfrm>
            <a:prstGeom prst="rect">
              <a:avLst/>
            </a:prstGeom>
            <a:solidFill>
              <a:srgbClr val="E2E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9231" name="Text Box 14">
              <a:extLst>
                <a:ext uri="{FF2B5EF4-FFF2-40B4-BE49-F238E27FC236}">
                  <a16:creationId xmlns:a16="http://schemas.microsoft.com/office/drawing/2014/main" id="{DED9DB75-97AB-47E4-9CC2-6F3ABE17DA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8884" y="1251139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b="1">
                  <a:latin typeface="Arial" panose="020B0604020202020204" pitchFamily="34" charset="0"/>
                </a:rPr>
                <a:t> water</a:t>
              </a:r>
              <a:endParaRPr lang="nl-NL" altLang="nl-NL" sz="1600" b="1">
                <a:latin typeface="Arial" panose="020B0604020202020204" pitchFamily="34" charset="0"/>
              </a:endParaRPr>
            </a:p>
          </p:txBody>
        </p:sp>
        <p:sp>
          <p:nvSpPr>
            <p:cNvPr id="9232" name="Text Box 15">
              <a:extLst>
                <a:ext uri="{FF2B5EF4-FFF2-40B4-BE49-F238E27FC236}">
                  <a16:creationId xmlns:a16="http://schemas.microsoft.com/office/drawing/2014/main" id="{32B8E725-E4F6-4642-B609-2FD879F88C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043" y="1247571"/>
              <a:ext cx="990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b="1">
                  <a:latin typeface="Arial" panose="020B0604020202020204" pitchFamily="34" charset="0"/>
                </a:rPr>
                <a:t>ethaan</a:t>
              </a:r>
              <a:endParaRPr lang="nl-NL" altLang="nl-NL" sz="1600" b="1">
                <a:latin typeface="Arial" panose="020B0604020202020204" pitchFamily="34" charset="0"/>
              </a:endParaRPr>
            </a:p>
          </p:txBody>
        </p:sp>
        <p:sp>
          <p:nvSpPr>
            <p:cNvPr id="9233" name="Text Box 17">
              <a:extLst>
                <a:ext uri="{FF2B5EF4-FFF2-40B4-BE49-F238E27FC236}">
                  <a16:creationId xmlns:a16="http://schemas.microsoft.com/office/drawing/2014/main" id="{670BAC85-6926-4C9E-8A7D-41FEA5B53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833" y="1247152"/>
              <a:ext cx="1905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b="1">
                  <a:latin typeface="Arial" panose="020B0604020202020204" pitchFamily="34" charset="0"/>
                </a:rPr>
                <a:t>zuurstof</a:t>
              </a:r>
              <a:endParaRPr lang="nl-NL" altLang="nl-NL" sz="1600" b="1">
                <a:latin typeface="Arial" panose="020B0604020202020204" pitchFamily="34" charset="0"/>
              </a:endParaRPr>
            </a:p>
          </p:txBody>
        </p:sp>
        <p:sp>
          <p:nvSpPr>
            <p:cNvPr id="9234" name="Text Box 26">
              <a:extLst>
                <a:ext uri="{FF2B5EF4-FFF2-40B4-BE49-F238E27FC236}">
                  <a16:creationId xmlns:a16="http://schemas.microsoft.com/office/drawing/2014/main" id="{429F0F68-D4D1-4940-B0C5-F4D4264F49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9960" y="1242812"/>
              <a:ext cx="18653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600" b="1">
                  <a:latin typeface="Arial" panose="020B0604020202020204" pitchFamily="34" charset="0"/>
                </a:rPr>
                <a:t>koolstofdioxide</a:t>
              </a:r>
              <a:endParaRPr lang="nl-NL" altLang="nl-NL" sz="1600" b="1">
                <a:latin typeface="Arial" panose="020B0604020202020204" pitchFamily="34" charset="0"/>
              </a:endParaRPr>
            </a:p>
          </p:txBody>
        </p:sp>
        <p:sp>
          <p:nvSpPr>
            <p:cNvPr id="9235" name="Text Box 18">
              <a:extLst>
                <a:ext uri="{FF2B5EF4-FFF2-40B4-BE49-F238E27FC236}">
                  <a16:creationId xmlns:a16="http://schemas.microsoft.com/office/drawing/2014/main" id="{64527A65-7083-4297-B65F-E93747F6D8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6673" y="1181108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>
                  <a:latin typeface="Arial" panose="020B0604020202020204" pitchFamily="34" charset="0"/>
                </a:rPr>
                <a:t>+</a:t>
              </a:r>
              <a:endParaRPr lang="nl-NL" altLang="nl-NL" sz="2400" b="1">
                <a:latin typeface="Arial" panose="020B0604020202020204" pitchFamily="34" charset="0"/>
              </a:endParaRPr>
            </a:p>
          </p:txBody>
        </p:sp>
        <p:sp>
          <p:nvSpPr>
            <p:cNvPr id="9236" name="Line 16">
              <a:extLst>
                <a:ext uri="{FF2B5EF4-FFF2-40B4-BE49-F238E27FC236}">
                  <a16:creationId xmlns:a16="http://schemas.microsoft.com/office/drawing/2014/main" id="{0B51C8BE-DC29-42A5-9898-6172662169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84960" y="1429969"/>
              <a:ext cx="699908" cy="71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237" name="Text Box 18">
              <a:extLst>
                <a:ext uri="{FF2B5EF4-FFF2-40B4-BE49-F238E27FC236}">
                  <a16:creationId xmlns:a16="http://schemas.microsoft.com/office/drawing/2014/main" id="{5CDCA664-7AC4-435D-BA39-93160958D2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3101" y="1205773"/>
              <a:ext cx="457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>
                  <a:latin typeface="Arial" panose="020B0604020202020204" pitchFamily="34" charset="0"/>
                </a:rPr>
                <a:t>+</a:t>
              </a:r>
              <a:endParaRPr lang="nl-NL" altLang="nl-NL" sz="2400" b="1">
                <a:latin typeface="Arial" panose="020B0604020202020204" pitchFamily="34" charset="0"/>
              </a:endParaRPr>
            </a:p>
          </p:txBody>
        </p:sp>
      </p:grpSp>
      <p:grpSp>
        <p:nvGrpSpPr>
          <p:cNvPr id="9220" name="Groep 171">
            <a:extLst>
              <a:ext uri="{FF2B5EF4-FFF2-40B4-BE49-F238E27FC236}">
                <a16:creationId xmlns:a16="http://schemas.microsoft.com/office/drawing/2014/main" id="{43699AB5-C8D0-426C-8305-DCBBE0DC35CB}"/>
              </a:ext>
            </a:extLst>
          </p:cNvPr>
          <p:cNvGrpSpPr>
            <a:grpSpLocks/>
          </p:cNvGrpSpPr>
          <p:nvPr/>
        </p:nvGrpSpPr>
        <p:grpSpPr bwMode="auto">
          <a:xfrm>
            <a:off x="355600" y="1500188"/>
            <a:ext cx="8382000" cy="463550"/>
            <a:chOff x="584200" y="2518976"/>
            <a:chExt cx="8382000" cy="463639"/>
          </a:xfrm>
        </p:grpSpPr>
        <p:sp>
          <p:nvSpPr>
            <p:cNvPr id="9226" name="Text Box 55">
              <a:extLst>
                <a:ext uri="{FF2B5EF4-FFF2-40B4-BE49-F238E27FC236}">
                  <a16:creationId xmlns:a16="http://schemas.microsoft.com/office/drawing/2014/main" id="{E25D6446-7B17-4FF7-9CD2-3161EBA3D2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/>
                <a:t>  </a:t>
              </a:r>
              <a:r>
                <a:rPr lang="en-US" altLang="nl-NL" sz="2400" b="1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 C</a:t>
              </a:r>
              <a:r>
                <a:rPr lang="en-US" altLang="nl-NL" sz="2000" b="1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</a:t>
              </a:r>
              <a:r>
                <a:rPr lang="en-US" altLang="nl-NL" sz="2400" b="1">
                  <a:solidFill>
                    <a:srgbClr val="00B050"/>
                  </a:solidFill>
                  <a:latin typeface="Arial" panose="020B0604020202020204" pitchFamily="34" charset="0"/>
                </a:rPr>
                <a:t>3½</a:t>
              </a:r>
              <a:r>
                <a:rPr lang="en-US" altLang="nl-NL" sz="400" b="1">
                  <a:solidFill>
                    <a:srgbClr val="00B050"/>
                  </a:solidFill>
                  <a:latin typeface="Arial" panose="020B0604020202020204" pitchFamily="34" charset="0"/>
                </a:rPr>
                <a:t>    </a:t>
              </a:r>
              <a:r>
                <a:rPr lang="en-US" altLang="nl-NL" sz="200" b="1">
                  <a:solidFill>
                    <a:srgbClr val="00B050"/>
                  </a:solidFill>
                  <a:latin typeface="Arial" panose="020B0604020202020204" pitchFamily="34" charset="0"/>
                </a:rPr>
                <a:t>      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nl-NL" sz="2000" b="1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   </a:t>
              </a:r>
              <a:r>
                <a:rPr lang="en-US" altLang="nl-NL" sz="2000" b="1">
                  <a:solidFill>
                    <a:srgbClr val="00B05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400" b="1">
                  <a:solidFill>
                    <a:srgbClr val="00B05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>
                  <a:solidFill>
                    <a:srgbClr val="00B05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CO</a:t>
              </a:r>
              <a:r>
                <a:rPr lang="en-US" altLang="nl-NL" sz="2000" b="1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</a:t>
              </a:r>
              <a:r>
                <a:rPr lang="en-US" altLang="nl-NL" sz="2000" b="1">
                  <a:solidFill>
                    <a:srgbClr val="00B05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400" b="1">
                  <a:solidFill>
                    <a:srgbClr val="00B050"/>
                  </a:solidFill>
                  <a:latin typeface="Arial" panose="020B0604020202020204" pitchFamily="34" charset="0"/>
                </a:rPr>
                <a:t>3 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O (l)</a:t>
              </a:r>
              <a:endParaRPr lang="nl-NL" altLang="nl-NL" sz="2000" b="1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27" name="Line 56">
              <a:extLst>
                <a:ext uri="{FF2B5EF4-FFF2-40B4-BE49-F238E27FC236}">
                  <a16:creationId xmlns:a16="http://schemas.microsoft.com/office/drawing/2014/main" id="{8AAD1832-F8D3-44DC-8600-53F2B919AC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04004" y="2792147"/>
              <a:ext cx="718269" cy="3797"/>
            </a:xfrm>
            <a:prstGeom prst="line">
              <a:avLst/>
            </a:prstGeom>
            <a:noFill/>
            <a:ln w="3175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228" name="Text Box 57">
              <a:extLst>
                <a:ext uri="{FF2B5EF4-FFF2-40B4-BE49-F238E27FC236}">
                  <a16:creationId xmlns:a16="http://schemas.microsoft.com/office/drawing/2014/main" id="{8D235F02-B818-47B7-9821-84FE91D510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5336" y="2521463"/>
              <a:ext cx="504825" cy="46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400" b="1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29" name="Text Box 58">
              <a:extLst>
                <a:ext uri="{FF2B5EF4-FFF2-40B4-BE49-F238E27FC236}">
                  <a16:creationId xmlns:a16="http://schemas.microsoft.com/office/drawing/2014/main" id="{81CD52C1-A7E9-471F-925B-D0FBF3227C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2483" y="2518976"/>
              <a:ext cx="503238" cy="46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400" b="1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221" name="Groep 171">
            <a:extLst>
              <a:ext uri="{FF2B5EF4-FFF2-40B4-BE49-F238E27FC236}">
                <a16:creationId xmlns:a16="http://schemas.microsoft.com/office/drawing/2014/main" id="{A45C4165-1E85-468A-AC24-FA6EDDED0D88}"/>
              </a:ext>
            </a:extLst>
          </p:cNvPr>
          <p:cNvGrpSpPr>
            <a:grpSpLocks/>
          </p:cNvGrpSpPr>
          <p:nvPr/>
        </p:nvGrpSpPr>
        <p:grpSpPr bwMode="auto">
          <a:xfrm>
            <a:off x="355600" y="2181225"/>
            <a:ext cx="8382000" cy="465138"/>
            <a:chOff x="584200" y="2518976"/>
            <a:chExt cx="8382000" cy="463639"/>
          </a:xfrm>
        </p:grpSpPr>
        <p:sp>
          <p:nvSpPr>
            <p:cNvPr id="9222" name="Text Box 55">
              <a:extLst>
                <a:ext uri="{FF2B5EF4-FFF2-40B4-BE49-F238E27FC236}">
                  <a16:creationId xmlns:a16="http://schemas.microsoft.com/office/drawing/2014/main" id="{04662833-B411-4810-8597-005CED4426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/>
                <a:t>  </a:t>
              </a:r>
              <a:r>
                <a:rPr lang="en-US" altLang="nl-NL" sz="2400" b="1">
                  <a:solidFill>
                    <a:srgbClr val="00B05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>
                  <a:solidFill>
                    <a:srgbClr val="00B05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nl-NL" sz="2000" b="1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</a:t>
              </a:r>
              <a:r>
                <a:rPr lang="en-US" altLang="nl-NL" sz="1600" b="1">
                  <a:solidFill>
                    <a:schemeClr val="accent2"/>
                  </a:solidFill>
                  <a:latin typeface="Arial" panose="020B0604020202020204" pitchFamily="34" charset="0"/>
                </a:rPr>
                <a:t>  </a:t>
              </a:r>
              <a:r>
                <a:rPr lang="en-US" altLang="nl-NL" sz="2400" b="1">
                  <a:solidFill>
                    <a:srgbClr val="00B050"/>
                  </a:solidFill>
                  <a:latin typeface="Arial" panose="020B0604020202020204" pitchFamily="34" charset="0"/>
                </a:rPr>
                <a:t>7</a:t>
              </a:r>
              <a:r>
                <a:rPr lang="en-US" altLang="nl-NL" sz="400" b="1">
                  <a:solidFill>
                    <a:srgbClr val="00B050"/>
                  </a:solidFill>
                  <a:latin typeface="Arial" panose="020B0604020202020204" pitchFamily="34" charset="0"/>
                </a:rPr>
                <a:t>    </a:t>
              </a:r>
              <a:r>
                <a:rPr lang="en-US" altLang="nl-NL" sz="200" b="1">
                  <a:solidFill>
                    <a:srgbClr val="00B050"/>
                  </a:solidFill>
                  <a:latin typeface="Arial" panose="020B0604020202020204" pitchFamily="34" charset="0"/>
                </a:rPr>
                <a:t>      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nl-NL" sz="2000" b="1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      </a:t>
              </a:r>
              <a:r>
                <a:rPr lang="en-US" altLang="nl-NL" sz="2000" b="1">
                  <a:solidFill>
                    <a:srgbClr val="00B05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400" b="1">
                  <a:solidFill>
                    <a:srgbClr val="00B050"/>
                  </a:solidFill>
                  <a:latin typeface="Arial" panose="020B0604020202020204" pitchFamily="34" charset="0"/>
                </a:rPr>
                <a:t>4</a:t>
              </a:r>
              <a:r>
                <a:rPr lang="en-US" altLang="nl-NL" sz="2000" b="1">
                  <a:solidFill>
                    <a:srgbClr val="00B05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CO</a:t>
              </a:r>
              <a:r>
                <a:rPr lang="en-US" altLang="nl-NL" sz="2000" b="1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 (g)            </a:t>
              </a:r>
              <a:r>
                <a:rPr lang="en-US" altLang="nl-NL" sz="2000" b="1">
                  <a:solidFill>
                    <a:srgbClr val="00B05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400" b="1">
                  <a:solidFill>
                    <a:srgbClr val="00B050"/>
                  </a:solidFill>
                  <a:latin typeface="Arial" panose="020B0604020202020204" pitchFamily="34" charset="0"/>
                </a:rPr>
                <a:t>6 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nl-NL" sz="2000" b="1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>
                  <a:solidFill>
                    <a:schemeClr val="accent2"/>
                  </a:solidFill>
                  <a:latin typeface="Arial" panose="020B0604020202020204" pitchFamily="34" charset="0"/>
                </a:rPr>
                <a:t>O (l)</a:t>
              </a:r>
              <a:endParaRPr lang="nl-NL" altLang="nl-NL" sz="2000" b="1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23" name="Line 56">
              <a:extLst>
                <a:ext uri="{FF2B5EF4-FFF2-40B4-BE49-F238E27FC236}">
                  <a16:creationId xmlns:a16="http://schemas.microsoft.com/office/drawing/2014/main" id="{EF6B488B-41FC-4BFC-BC3B-C12D7CA016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04004" y="2792147"/>
              <a:ext cx="718269" cy="3797"/>
            </a:xfrm>
            <a:prstGeom prst="line">
              <a:avLst/>
            </a:prstGeom>
            <a:noFill/>
            <a:ln w="3175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224" name="Text Box 57">
              <a:extLst>
                <a:ext uri="{FF2B5EF4-FFF2-40B4-BE49-F238E27FC236}">
                  <a16:creationId xmlns:a16="http://schemas.microsoft.com/office/drawing/2014/main" id="{1C2239AC-5224-4D47-AB2E-D89FD4521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5336" y="2521463"/>
              <a:ext cx="504825" cy="46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400" b="1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25" name="Text Box 58">
              <a:extLst>
                <a:ext uri="{FF2B5EF4-FFF2-40B4-BE49-F238E27FC236}">
                  <a16:creationId xmlns:a16="http://schemas.microsoft.com/office/drawing/2014/main" id="{62F8866A-CF18-4E2E-AADA-AEC28F9D03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2483" y="2518976"/>
              <a:ext cx="503238" cy="46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b="1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endParaRPr lang="nl-NL" altLang="nl-NL" sz="2400" b="1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Text Box 19"/>
          <p:cNvSpPr txBox="1">
            <a:spLocks noChangeArrowheads="1"/>
          </p:cNvSpPr>
          <p:nvPr/>
        </p:nvSpPr>
        <p:spPr bwMode="auto">
          <a:xfrm>
            <a:off x="327025" y="249238"/>
            <a:ext cx="863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 err="1">
                <a:latin typeface="Arial" panose="020B0604020202020204" pitchFamily="34" charset="0"/>
              </a:rPr>
              <a:t>Verbranding</a:t>
            </a:r>
            <a:r>
              <a:rPr lang="en-US" altLang="nl-NL" sz="1800" dirty="0">
                <a:latin typeface="Arial" panose="020B0604020202020204" pitchFamily="34" charset="0"/>
              </a:rPr>
              <a:t> van het gas </a:t>
            </a:r>
            <a:r>
              <a:rPr lang="en-US" altLang="nl-NL" sz="1800" dirty="0" err="1">
                <a:latin typeface="Arial" panose="020B0604020202020204" pitchFamily="34" charset="0"/>
              </a:rPr>
              <a:t>methaan</a:t>
            </a:r>
            <a:r>
              <a:rPr lang="en-US" altLang="nl-NL" sz="1800" dirty="0">
                <a:latin typeface="Arial" panose="020B0604020202020204" pitchFamily="34" charset="0"/>
              </a:rPr>
              <a:t>. </a:t>
            </a:r>
            <a:endParaRPr lang="nl-NL" altLang="nl-NL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17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2104</TotalTime>
  <Words>1682</Words>
  <Application>Microsoft Office PowerPoint</Application>
  <PresentationFormat>Diavoorstelling (4:3)</PresentationFormat>
  <Paragraphs>451</Paragraphs>
  <Slides>40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Het Bonifatius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Boddeke</dc:creator>
  <cp:lastModifiedBy>Paul Boddeke</cp:lastModifiedBy>
  <cp:revision>45</cp:revision>
  <dcterms:created xsi:type="dcterms:W3CDTF">2015-09-17T12:02:28Z</dcterms:created>
  <dcterms:modified xsi:type="dcterms:W3CDTF">2023-02-12T12:36:46Z</dcterms:modified>
</cp:coreProperties>
</file>